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6"/>
  </p:notesMasterIdLst>
  <p:sldIdLst>
    <p:sldId id="258" r:id="rId2"/>
    <p:sldId id="260" r:id="rId3"/>
    <p:sldId id="261" r:id="rId4"/>
    <p:sldId id="273" r:id="rId5"/>
    <p:sldId id="267" r:id="rId6"/>
    <p:sldId id="271" r:id="rId7"/>
    <p:sldId id="268" r:id="rId8"/>
    <p:sldId id="269" r:id="rId9"/>
    <p:sldId id="270" r:id="rId10"/>
    <p:sldId id="274" r:id="rId11"/>
    <p:sldId id="282" r:id="rId12"/>
    <p:sldId id="283" r:id="rId13"/>
    <p:sldId id="262" r:id="rId14"/>
    <p:sldId id="264" r:id="rId15"/>
    <p:sldId id="265" r:id="rId16"/>
    <p:sldId id="266" r:id="rId17"/>
    <p:sldId id="275" r:id="rId18"/>
    <p:sldId id="263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49EC1-B70A-49CB-9468-1D34A32FC83B}" v="124" dt="2022-06-17T02:17:41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71" autoAdjust="0"/>
  </p:normalViewPr>
  <p:slideViewPr>
    <p:cSldViewPr snapToGrid="0" showGuides="1">
      <p:cViewPr varScale="1">
        <p:scale>
          <a:sx n="160" d="100"/>
          <a:sy n="160" d="100"/>
        </p:scale>
        <p:origin x="1716" y="100"/>
      </p:cViewPr>
      <p:guideLst>
        <p:guide orient="horz" pos="39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le1994@student.jbnu.ac.kr" userId="6accb246-f179-42e5-8cc4-2c1a8de5b234" providerId="ADAL" clId="{0C6EB2DB-4070-4D65-A5B1-F49C76ABCF80}"/>
    <pc:docChg chg="undo custSel addSld delSld modSld">
      <pc:chgData name="mingle1994@student.jbnu.ac.kr" userId="6accb246-f179-42e5-8cc4-2c1a8de5b234" providerId="ADAL" clId="{0C6EB2DB-4070-4D65-A5B1-F49C76ABCF80}" dt="2022-03-22T06:16:13.082" v="1620" actId="47"/>
      <pc:docMkLst>
        <pc:docMk/>
      </pc:docMkLst>
      <pc:sldChg chg="modSp add mod">
        <pc:chgData name="mingle1994@student.jbnu.ac.kr" userId="6accb246-f179-42e5-8cc4-2c1a8de5b234" providerId="ADAL" clId="{0C6EB2DB-4070-4D65-A5B1-F49C76ABCF80}" dt="2022-02-11T00:43:44.600" v="12" actId="20577"/>
        <pc:sldMkLst>
          <pc:docMk/>
          <pc:sldMk cId="96783620" sldId="288"/>
        </pc:sldMkLst>
        <pc:spChg chg="mod">
          <ac:chgData name="mingle1994@student.jbnu.ac.kr" userId="6accb246-f179-42e5-8cc4-2c1a8de5b234" providerId="ADAL" clId="{0C6EB2DB-4070-4D65-A5B1-F49C76ABCF80}" dt="2022-02-11T00:43:44.600" v="12" actId="20577"/>
          <ac:spMkLst>
            <pc:docMk/>
            <pc:sldMk cId="96783620" sldId="288"/>
            <ac:spMk id="3" creationId="{5F3462F3-EA2E-4D73-A353-881C3E71A5B7}"/>
          </ac:spMkLst>
        </pc:spChg>
      </pc:sldChg>
      <pc:sldChg chg="addSp modSp new mod">
        <pc:chgData name="mingle1994@student.jbnu.ac.kr" userId="6accb246-f179-42e5-8cc4-2c1a8de5b234" providerId="ADAL" clId="{0C6EB2DB-4070-4D65-A5B1-F49C76ABCF80}" dt="2022-02-11T00:52:00.496" v="94" actId="20577"/>
        <pc:sldMkLst>
          <pc:docMk/>
          <pc:sldMk cId="2083061895" sldId="289"/>
        </pc:sldMkLst>
        <pc:spChg chg="mod">
          <ac:chgData name="mingle1994@student.jbnu.ac.kr" userId="6accb246-f179-42e5-8cc4-2c1a8de5b234" providerId="ADAL" clId="{0C6EB2DB-4070-4D65-A5B1-F49C76ABCF80}" dt="2022-02-11T00:44:18.082" v="76" actId="20577"/>
          <ac:spMkLst>
            <pc:docMk/>
            <pc:sldMk cId="2083061895" sldId="289"/>
            <ac:spMk id="2" creationId="{C21DEE9B-68EF-4F5A-B9C0-55965FA287FD}"/>
          </ac:spMkLst>
        </pc:spChg>
        <pc:spChg chg="add mod">
          <ac:chgData name="mingle1994@student.jbnu.ac.kr" userId="6accb246-f179-42e5-8cc4-2c1a8de5b234" providerId="ADAL" clId="{0C6EB2DB-4070-4D65-A5B1-F49C76ABCF80}" dt="2022-02-11T00:52:00.496" v="94" actId="20577"/>
          <ac:spMkLst>
            <pc:docMk/>
            <pc:sldMk cId="2083061895" sldId="289"/>
            <ac:spMk id="7" creationId="{09F99C7F-FDE4-44CE-8DBF-CF1941F3378D}"/>
          </ac:spMkLst>
        </pc:spChg>
        <pc:picChg chg="add mod">
          <ac:chgData name="mingle1994@student.jbnu.ac.kr" userId="6accb246-f179-42e5-8cc4-2c1a8de5b234" providerId="ADAL" clId="{0C6EB2DB-4070-4D65-A5B1-F49C76ABCF80}" dt="2022-02-11T00:50:40.970" v="83" actId="1076"/>
          <ac:picMkLst>
            <pc:docMk/>
            <pc:sldMk cId="2083061895" sldId="289"/>
            <ac:picMk id="5" creationId="{C813C700-814F-4AE1-9031-C3BF3C02F29B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2-11T01:13:52.185" v="696" actId="20577"/>
        <pc:sldMkLst>
          <pc:docMk/>
          <pc:sldMk cId="3600174615" sldId="290"/>
        </pc:sldMkLst>
        <pc:spChg chg="mod">
          <ac:chgData name="mingle1994@student.jbnu.ac.kr" userId="6accb246-f179-42e5-8cc4-2c1a8de5b234" providerId="ADAL" clId="{0C6EB2DB-4070-4D65-A5B1-F49C76ABCF80}" dt="2022-02-11T01:13:52.185" v="696" actId="20577"/>
          <ac:spMkLst>
            <pc:docMk/>
            <pc:sldMk cId="3600174615" sldId="290"/>
            <ac:spMk id="3" creationId="{B68515DC-2534-4C7F-A90E-B76DE0D008BE}"/>
          </ac:spMkLst>
        </pc:spChg>
      </pc:sldChg>
      <pc:sldChg chg="addSp modSp new mod">
        <pc:chgData name="mingle1994@student.jbnu.ac.kr" userId="6accb246-f179-42e5-8cc4-2c1a8de5b234" providerId="ADAL" clId="{0C6EB2DB-4070-4D65-A5B1-F49C76ABCF80}" dt="2022-02-11T01:33:17.628" v="702" actId="1582"/>
        <pc:sldMkLst>
          <pc:docMk/>
          <pc:sldMk cId="709679243" sldId="291"/>
        </pc:sldMkLst>
        <pc:spChg chg="add mod">
          <ac:chgData name="mingle1994@student.jbnu.ac.kr" userId="6accb246-f179-42e5-8cc4-2c1a8de5b234" providerId="ADAL" clId="{0C6EB2DB-4070-4D65-A5B1-F49C76ABCF80}" dt="2022-02-11T01:33:17.628" v="702" actId="1582"/>
          <ac:spMkLst>
            <pc:docMk/>
            <pc:sldMk cId="709679243" sldId="291"/>
            <ac:spMk id="6" creationId="{F07EE7FB-59B7-452C-9832-A6ECB38539A8}"/>
          </ac:spMkLst>
        </pc:spChg>
        <pc:picChg chg="add">
          <ac:chgData name="mingle1994@student.jbnu.ac.kr" userId="6accb246-f179-42e5-8cc4-2c1a8de5b234" providerId="ADAL" clId="{0C6EB2DB-4070-4D65-A5B1-F49C76ABCF80}" dt="2022-02-11T01:29:51.576" v="698" actId="22"/>
          <ac:picMkLst>
            <pc:docMk/>
            <pc:sldMk cId="709679243" sldId="291"/>
            <ac:picMk id="5" creationId="{D194039D-6099-477A-A9AB-FE4E3B71E121}"/>
          </ac:picMkLst>
        </pc:picChg>
      </pc:sldChg>
      <pc:sldChg chg="addSp delSp modSp new del mod">
        <pc:chgData name="mingle1994@student.jbnu.ac.kr" userId="6accb246-f179-42e5-8cc4-2c1a8de5b234" providerId="ADAL" clId="{0C6EB2DB-4070-4D65-A5B1-F49C76ABCF80}" dt="2022-03-14T05:43:29.255" v="852" actId="47"/>
        <pc:sldMkLst>
          <pc:docMk/>
          <pc:sldMk cId="46214325" sldId="292"/>
        </pc:sldMkLst>
        <pc:spChg chg="del">
          <ac:chgData name="mingle1994@student.jbnu.ac.kr" userId="6accb246-f179-42e5-8cc4-2c1a8de5b234" providerId="ADAL" clId="{0C6EB2DB-4070-4D65-A5B1-F49C76ABCF80}" dt="2022-03-14T05:43:10.571" v="842" actId="478"/>
          <ac:spMkLst>
            <pc:docMk/>
            <pc:sldMk cId="46214325" sldId="292"/>
            <ac:spMk id="3" creationId="{94C79853-843B-4739-B484-9A8C682A45A6}"/>
          </ac:spMkLst>
        </pc:spChg>
        <pc:picChg chg="add del mod">
          <ac:chgData name="mingle1994@student.jbnu.ac.kr" userId="6accb246-f179-42e5-8cc4-2c1a8de5b234" providerId="ADAL" clId="{0C6EB2DB-4070-4D65-A5B1-F49C76ABCF80}" dt="2022-03-14T05:43:23.172" v="848" actId="21"/>
          <ac:picMkLst>
            <pc:docMk/>
            <pc:sldMk cId="46214325" sldId="292"/>
            <ac:picMk id="4" creationId="{C1154038-046E-45C1-9038-8ECA4DCA3CB8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5:39:11.713" v="741" actId="20577"/>
        <pc:sldMkLst>
          <pc:docMk/>
          <pc:sldMk cId="417002015" sldId="293"/>
        </pc:sldMkLst>
        <pc:spChg chg="mod">
          <ac:chgData name="mingle1994@student.jbnu.ac.kr" userId="6accb246-f179-42e5-8cc4-2c1a8de5b234" providerId="ADAL" clId="{0C6EB2DB-4070-4D65-A5B1-F49C76ABCF80}" dt="2022-03-14T05:39:11.713" v="741" actId="20577"/>
          <ac:spMkLst>
            <pc:docMk/>
            <pc:sldMk cId="417002015" sldId="293"/>
            <ac:spMk id="2" creationId="{41A7B5BE-5DD7-4541-A71B-8DD3EADDCBEB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5:42:56.409" v="841" actId="20577"/>
        <pc:sldMkLst>
          <pc:docMk/>
          <pc:sldMk cId="1624886561" sldId="294"/>
        </pc:sldMkLst>
        <pc:spChg chg="add del mod">
          <ac:chgData name="mingle1994@student.jbnu.ac.kr" userId="6accb246-f179-42e5-8cc4-2c1a8de5b234" providerId="ADAL" clId="{0C6EB2DB-4070-4D65-A5B1-F49C76ABCF80}" dt="2022-03-14T05:42:56.409" v="841" actId="20577"/>
          <ac:spMkLst>
            <pc:docMk/>
            <pc:sldMk cId="1624886561" sldId="294"/>
            <ac:spMk id="2" creationId="{0ACA2148-54D7-4BA6-9CFE-12B78E675507}"/>
          </ac:spMkLst>
        </pc:spChg>
        <pc:spChg chg="add del">
          <ac:chgData name="mingle1994@student.jbnu.ac.kr" userId="6accb246-f179-42e5-8cc4-2c1a8de5b234" providerId="ADAL" clId="{0C6EB2DB-4070-4D65-A5B1-F49C76ABCF80}" dt="2022-03-14T05:39:29.911" v="745" actId="478"/>
          <ac:spMkLst>
            <pc:docMk/>
            <pc:sldMk cId="1624886561" sldId="294"/>
            <ac:spMk id="3" creationId="{2678A31F-5E78-48F0-89FA-393A2BC7416B}"/>
          </ac:spMkLst>
        </pc:sp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5" creationId="{56862715-2F7F-4729-8FAD-FB8BBC9006BD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7" creationId="{EC085C58-AEFC-4A72-B9B7-CBCC473E251B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9" creationId="{47693767-570D-4D7F-BEB2-63F2A0C27288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1" creationId="{00193DC7-F46B-405E-B666-D1A26699D164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3" creationId="{50986058-601F-41D9-BA75-27D875EC085A}"/>
          </ac:picMkLst>
        </pc:picChg>
        <pc:picChg chg="add mod">
          <ac:chgData name="mingle1994@student.jbnu.ac.kr" userId="6accb246-f179-42e5-8cc4-2c1a8de5b234" providerId="ADAL" clId="{0C6EB2DB-4070-4D65-A5B1-F49C76ABCF80}" dt="2022-03-14T05:42:22.992" v="783" actId="1076"/>
          <ac:picMkLst>
            <pc:docMk/>
            <pc:sldMk cId="1624886561" sldId="294"/>
            <ac:picMk id="15" creationId="{84E1914C-661C-4263-9C6F-960A40D998A5}"/>
          </ac:picMkLst>
        </pc:picChg>
      </pc:sldChg>
      <pc:sldChg chg="addSp modSp new del mod">
        <pc:chgData name="mingle1994@student.jbnu.ac.kr" userId="6accb246-f179-42e5-8cc4-2c1a8de5b234" providerId="ADAL" clId="{0C6EB2DB-4070-4D65-A5B1-F49C76ABCF80}" dt="2022-03-14T06:10:04.195" v="1137" actId="47"/>
        <pc:sldMkLst>
          <pc:docMk/>
          <pc:sldMk cId="3655100521" sldId="295"/>
        </pc:sldMkLst>
        <pc:picChg chg="add mod">
          <ac:chgData name="mingle1994@student.jbnu.ac.kr" userId="6accb246-f179-42e5-8cc4-2c1a8de5b234" providerId="ADAL" clId="{0C6EB2DB-4070-4D65-A5B1-F49C76ABCF80}" dt="2022-03-14T05:43:27.319" v="851" actId="1076"/>
          <ac:picMkLst>
            <pc:docMk/>
            <pc:sldMk cId="3655100521" sldId="295"/>
            <ac:picMk id="4" creationId="{35419050-BF13-4CE7-B6B3-A73C62AFB729}"/>
          </ac:picMkLst>
        </pc:picChg>
      </pc:sldChg>
      <pc:sldChg chg="addSp delSp modSp new mod">
        <pc:chgData name="mingle1994@student.jbnu.ac.kr" userId="6accb246-f179-42e5-8cc4-2c1a8de5b234" providerId="ADAL" clId="{0C6EB2DB-4070-4D65-A5B1-F49C76ABCF80}" dt="2022-03-14T05:46:03.818" v="896" actId="14100"/>
        <pc:sldMkLst>
          <pc:docMk/>
          <pc:sldMk cId="146086754" sldId="296"/>
        </pc:sldMkLst>
        <pc:spChg chg="mod">
          <ac:chgData name="mingle1994@student.jbnu.ac.kr" userId="6accb246-f179-42e5-8cc4-2c1a8de5b234" providerId="ADAL" clId="{0C6EB2DB-4070-4D65-A5B1-F49C76ABCF80}" dt="2022-03-14T05:43:39.203" v="867" actId="20577"/>
          <ac:spMkLst>
            <pc:docMk/>
            <pc:sldMk cId="146086754" sldId="296"/>
            <ac:spMk id="2" creationId="{AE6DF1D1-42CE-4AFA-901E-E87A75D4781E}"/>
          </ac:spMkLst>
        </pc:spChg>
        <pc:spChg chg="del">
          <ac:chgData name="mingle1994@student.jbnu.ac.kr" userId="6accb246-f179-42e5-8cc4-2c1a8de5b234" providerId="ADAL" clId="{0C6EB2DB-4070-4D65-A5B1-F49C76ABCF80}" dt="2022-03-14T05:43:51.161" v="868" actId="478"/>
          <ac:spMkLst>
            <pc:docMk/>
            <pc:sldMk cId="146086754" sldId="296"/>
            <ac:spMk id="3" creationId="{DC3C89ED-63C2-4EC9-B471-249547559081}"/>
          </ac:spMkLst>
        </pc:spChg>
        <pc:picChg chg="add mod">
          <ac:chgData name="mingle1994@student.jbnu.ac.kr" userId="6accb246-f179-42e5-8cc4-2c1a8de5b234" providerId="ADAL" clId="{0C6EB2DB-4070-4D65-A5B1-F49C76ABCF80}" dt="2022-03-14T05:44:15.661" v="880" actId="1076"/>
          <ac:picMkLst>
            <pc:docMk/>
            <pc:sldMk cId="146086754" sldId="296"/>
            <ac:picMk id="5" creationId="{CAA45AF7-A575-4AAC-9D81-2B93FD15FCF9}"/>
          </ac:picMkLst>
        </pc:picChg>
        <pc:picChg chg="add mod">
          <ac:chgData name="mingle1994@student.jbnu.ac.kr" userId="6accb246-f179-42e5-8cc4-2c1a8de5b234" providerId="ADAL" clId="{0C6EB2DB-4070-4D65-A5B1-F49C76ABCF80}" dt="2022-03-14T05:44:29.845" v="882" actId="1076"/>
          <ac:picMkLst>
            <pc:docMk/>
            <pc:sldMk cId="146086754" sldId="296"/>
            <ac:picMk id="7" creationId="{C29B8B63-373A-473F-B28F-8691C614FBBB}"/>
          </ac:picMkLst>
        </pc:picChg>
        <pc:picChg chg="add del mod">
          <ac:chgData name="mingle1994@student.jbnu.ac.kr" userId="6accb246-f179-42e5-8cc4-2c1a8de5b234" providerId="ADAL" clId="{0C6EB2DB-4070-4D65-A5B1-F49C76ABCF80}" dt="2022-03-14T05:45:03.572" v="889" actId="478"/>
          <ac:picMkLst>
            <pc:docMk/>
            <pc:sldMk cId="146086754" sldId="296"/>
            <ac:picMk id="9" creationId="{67B086E2-6AD8-4188-BC21-C6E13FAC1164}"/>
          </ac:picMkLst>
        </pc:picChg>
        <pc:picChg chg="add mod">
          <ac:chgData name="mingle1994@student.jbnu.ac.kr" userId="6accb246-f179-42e5-8cc4-2c1a8de5b234" providerId="ADAL" clId="{0C6EB2DB-4070-4D65-A5B1-F49C76ABCF80}" dt="2022-03-14T05:46:03.818" v="896" actId="14100"/>
          <ac:picMkLst>
            <pc:docMk/>
            <pc:sldMk cId="146086754" sldId="296"/>
            <ac:picMk id="11" creationId="{C9DEE070-D0D6-4568-893A-48AB3E48EA83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5:51:11.134" v="1115" actId="20577"/>
        <pc:sldMkLst>
          <pc:docMk/>
          <pc:sldMk cId="3827537079" sldId="297"/>
        </pc:sldMkLst>
        <pc:spChg chg="mod">
          <ac:chgData name="mingle1994@student.jbnu.ac.kr" userId="6accb246-f179-42e5-8cc4-2c1a8de5b234" providerId="ADAL" clId="{0C6EB2DB-4070-4D65-A5B1-F49C76ABCF80}" dt="2022-03-14T05:46:57.666" v="901" actId="20577"/>
          <ac:spMkLst>
            <pc:docMk/>
            <pc:sldMk cId="3827537079" sldId="297"/>
            <ac:spMk id="2" creationId="{6E77C5D6-68FF-4491-9545-CCB7A2C944BB}"/>
          </ac:spMkLst>
        </pc:spChg>
        <pc:spChg chg="mod">
          <ac:chgData name="mingle1994@student.jbnu.ac.kr" userId="6accb246-f179-42e5-8cc4-2c1a8de5b234" providerId="ADAL" clId="{0C6EB2DB-4070-4D65-A5B1-F49C76ABCF80}" dt="2022-03-14T05:51:11.134" v="1115" actId="20577"/>
          <ac:spMkLst>
            <pc:docMk/>
            <pc:sldMk cId="3827537079" sldId="297"/>
            <ac:spMk id="3" creationId="{F1294B34-7791-4E91-B44F-01ADEA43FEAC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6:08:51.997" v="1136" actId="14100"/>
        <pc:sldMkLst>
          <pc:docMk/>
          <pc:sldMk cId="1006943510" sldId="298"/>
        </pc:sldMkLst>
        <pc:spChg chg="del">
          <ac:chgData name="mingle1994@student.jbnu.ac.kr" userId="6accb246-f179-42e5-8cc4-2c1a8de5b234" providerId="ADAL" clId="{0C6EB2DB-4070-4D65-A5B1-F49C76ABCF80}" dt="2022-03-14T06:07:40.716" v="1117" actId="478"/>
          <ac:spMkLst>
            <pc:docMk/>
            <pc:sldMk cId="1006943510" sldId="298"/>
            <ac:spMk id="3" creationId="{9E3AAF2D-4941-47FA-839C-1E6ECA79681A}"/>
          </ac:spMkLst>
        </pc:spChg>
        <pc:picChg chg="add mod">
          <ac:chgData name="mingle1994@student.jbnu.ac.kr" userId="6accb246-f179-42e5-8cc4-2c1a8de5b234" providerId="ADAL" clId="{0C6EB2DB-4070-4D65-A5B1-F49C76ABCF80}" dt="2022-03-14T06:07:49.606" v="1122" actId="1076"/>
          <ac:picMkLst>
            <pc:docMk/>
            <pc:sldMk cId="1006943510" sldId="298"/>
            <ac:picMk id="5" creationId="{689DECF0-CC52-4CC4-8899-CE3B9BA636CF}"/>
          </ac:picMkLst>
        </pc:picChg>
        <pc:picChg chg="add del mod">
          <ac:chgData name="mingle1994@student.jbnu.ac.kr" userId="6accb246-f179-42e5-8cc4-2c1a8de5b234" providerId="ADAL" clId="{0C6EB2DB-4070-4D65-A5B1-F49C76ABCF80}" dt="2022-03-14T06:08:26.644" v="1127" actId="478"/>
          <ac:picMkLst>
            <pc:docMk/>
            <pc:sldMk cId="1006943510" sldId="298"/>
            <ac:picMk id="7" creationId="{02315F6D-C16B-480C-8F42-E9B1E048AC98}"/>
          </ac:picMkLst>
        </pc:picChg>
        <pc:picChg chg="add mod">
          <ac:chgData name="mingle1994@student.jbnu.ac.kr" userId="6accb246-f179-42e5-8cc4-2c1a8de5b234" providerId="ADAL" clId="{0C6EB2DB-4070-4D65-A5B1-F49C76ABCF80}" dt="2022-03-14T06:08:51.997" v="1136" actId="14100"/>
          <ac:picMkLst>
            <pc:docMk/>
            <pc:sldMk cId="1006943510" sldId="298"/>
            <ac:picMk id="9" creationId="{268A1B27-4221-4975-8221-036A7FF06E33}"/>
          </ac:picMkLst>
        </pc:picChg>
      </pc:sldChg>
      <pc:sldChg chg="modSp new mod">
        <pc:chgData name="mingle1994@student.jbnu.ac.kr" userId="6accb246-f179-42e5-8cc4-2c1a8de5b234" providerId="ADAL" clId="{0C6EB2DB-4070-4D65-A5B1-F49C76ABCF80}" dt="2022-03-14T06:13:09.156" v="1352" actId="20577"/>
        <pc:sldMkLst>
          <pc:docMk/>
          <pc:sldMk cId="520351210" sldId="299"/>
        </pc:sldMkLst>
        <pc:spChg chg="mod">
          <ac:chgData name="mingle1994@student.jbnu.ac.kr" userId="6accb246-f179-42e5-8cc4-2c1a8de5b234" providerId="ADAL" clId="{0C6EB2DB-4070-4D65-A5B1-F49C76ABCF80}" dt="2022-03-14T06:10:21.975" v="1151" actId="20577"/>
          <ac:spMkLst>
            <pc:docMk/>
            <pc:sldMk cId="520351210" sldId="299"/>
            <ac:spMk id="2" creationId="{C2AE51B2-F3D6-45F0-96AF-FDE1B5EEC9E1}"/>
          </ac:spMkLst>
        </pc:spChg>
        <pc:spChg chg="mod">
          <ac:chgData name="mingle1994@student.jbnu.ac.kr" userId="6accb246-f179-42e5-8cc4-2c1a8de5b234" providerId="ADAL" clId="{0C6EB2DB-4070-4D65-A5B1-F49C76ABCF80}" dt="2022-03-14T06:13:09.156" v="1352" actId="20577"/>
          <ac:spMkLst>
            <pc:docMk/>
            <pc:sldMk cId="520351210" sldId="299"/>
            <ac:spMk id="3" creationId="{D3EE4B1D-05C0-49B7-82A2-9BFF44A53BA6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14T06:14:54.982" v="1373" actId="1076"/>
        <pc:sldMkLst>
          <pc:docMk/>
          <pc:sldMk cId="3982680" sldId="300"/>
        </pc:sldMkLst>
        <pc:spChg chg="del">
          <ac:chgData name="mingle1994@student.jbnu.ac.kr" userId="6accb246-f179-42e5-8cc4-2c1a8de5b234" providerId="ADAL" clId="{0C6EB2DB-4070-4D65-A5B1-F49C76ABCF80}" dt="2022-03-14T06:13:46.295" v="1354" actId="478"/>
          <ac:spMkLst>
            <pc:docMk/>
            <pc:sldMk cId="3982680" sldId="300"/>
            <ac:spMk id="3" creationId="{29AB4DE6-97E6-4537-83E5-A40548BAF337}"/>
          </ac:spMkLst>
        </pc:spChg>
        <pc:picChg chg="add mod">
          <ac:chgData name="mingle1994@student.jbnu.ac.kr" userId="6accb246-f179-42e5-8cc4-2c1a8de5b234" providerId="ADAL" clId="{0C6EB2DB-4070-4D65-A5B1-F49C76ABCF80}" dt="2022-03-14T06:14:03.344" v="1363" actId="1076"/>
          <ac:picMkLst>
            <pc:docMk/>
            <pc:sldMk cId="3982680" sldId="300"/>
            <ac:picMk id="5" creationId="{5E1F4A86-EDB3-46E3-812C-DA76E7BAD065}"/>
          </ac:picMkLst>
        </pc:picChg>
        <pc:picChg chg="add del mod">
          <ac:chgData name="mingle1994@student.jbnu.ac.kr" userId="6accb246-f179-42e5-8cc4-2c1a8de5b234" providerId="ADAL" clId="{0C6EB2DB-4070-4D65-A5B1-F49C76ABCF80}" dt="2022-03-14T06:14:31.199" v="1367" actId="478"/>
          <ac:picMkLst>
            <pc:docMk/>
            <pc:sldMk cId="3982680" sldId="300"/>
            <ac:picMk id="7" creationId="{469B5749-C25F-48B7-8CFC-E912556A8BAA}"/>
          </ac:picMkLst>
        </pc:picChg>
        <pc:picChg chg="add mod">
          <ac:chgData name="mingle1994@student.jbnu.ac.kr" userId="6accb246-f179-42e5-8cc4-2c1a8de5b234" providerId="ADAL" clId="{0C6EB2DB-4070-4D65-A5B1-F49C76ABCF80}" dt="2022-03-14T06:14:54.982" v="1373" actId="1076"/>
          <ac:picMkLst>
            <pc:docMk/>
            <pc:sldMk cId="3982680" sldId="300"/>
            <ac:picMk id="9" creationId="{D1E3DC18-CB33-4401-B0FC-BBD83383DC87}"/>
          </ac:picMkLst>
        </pc:picChg>
      </pc:sldChg>
      <pc:sldChg chg="new del">
        <pc:chgData name="mingle1994@student.jbnu.ac.kr" userId="6accb246-f179-42e5-8cc4-2c1a8de5b234" providerId="ADAL" clId="{0C6EB2DB-4070-4D65-A5B1-F49C76ABCF80}" dt="2022-03-22T06:12:29.202" v="1376" actId="47"/>
        <pc:sldMkLst>
          <pc:docMk/>
          <pc:sldMk cId="2674627726" sldId="301"/>
        </pc:sldMkLst>
      </pc:sldChg>
      <pc:sldChg chg="modSp add mod">
        <pc:chgData name="mingle1994@student.jbnu.ac.kr" userId="6accb246-f179-42e5-8cc4-2c1a8de5b234" providerId="ADAL" clId="{0C6EB2DB-4070-4D65-A5B1-F49C76ABCF80}" dt="2022-03-22T06:12:35.224" v="1386" actId="20577"/>
        <pc:sldMkLst>
          <pc:docMk/>
          <pc:sldMk cId="2027385204" sldId="302"/>
        </pc:sldMkLst>
        <pc:spChg chg="mod">
          <ac:chgData name="mingle1994@student.jbnu.ac.kr" userId="6accb246-f179-42e5-8cc4-2c1a8de5b234" providerId="ADAL" clId="{0C6EB2DB-4070-4D65-A5B1-F49C76ABCF80}" dt="2022-03-22T06:12:35.224" v="1386" actId="20577"/>
          <ac:spMkLst>
            <pc:docMk/>
            <pc:sldMk cId="2027385204" sldId="302"/>
            <ac:spMk id="3" creationId="{AAC2C4BB-0AC2-41AD-BB20-D08F3DE61F99}"/>
          </ac:spMkLst>
        </pc:spChg>
      </pc:sldChg>
      <pc:sldChg chg="modSp new mod">
        <pc:chgData name="mingle1994@student.jbnu.ac.kr" userId="6accb246-f179-42e5-8cc4-2c1a8de5b234" providerId="ADAL" clId="{0C6EB2DB-4070-4D65-A5B1-F49C76ABCF80}" dt="2022-03-22T06:14:43.237" v="1602" actId="20577"/>
        <pc:sldMkLst>
          <pc:docMk/>
          <pc:sldMk cId="2532483886" sldId="303"/>
        </pc:sldMkLst>
        <pc:spChg chg="mod">
          <ac:chgData name="mingle1994@student.jbnu.ac.kr" userId="6accb246-f179-42e5-8cc4-2c1a8de5b234" providerId="ADAL" clId="{0C6EB2DB-4070-4D65-A5B1-F49C76ABCF80}" dt="2022-03-22T06:12:51.809" v="1434" actId="20577"/>
          <ac:spMkLst>
            <pc:docMk/>
            <pc:sldMk cId="2532483886" sldId="303"/>
            <ac:spMk id="2" creationId="{74B5B2DA-1E0C-4C13-8638-F176730264A9}"/>
          </ac:spMkLst>
        </pc:spChg>
        <pc:spChg chg="mod">
          <ac:chgData name="mingle1994@student.jbnu.ac.kr" userId="6accb246-f179-42e5-8cc4-2c1a8de5b234" providerId="ADAL" clId="{0C6EB2DB-4070-4D65-A5B1-F49C76ABCF80}" dt="2022-03-22T06:14:43.237" v="1602" actId="20577"/>
          <ac:spMkLst>
            <pc:docMk/>
            <pc:sldMk cId="2532483886" sldId="303"/>
            <ac:spMk id="3" creationId="{D2B83DE8-63EE-4557-BB5C-2F4BD0DEC8C1}"/>
          </ac:spMkLst>
        </pc:spChg>
      </pc:sldChg>
      <pc:sldChg chg="addSp delSp modSp new mod">
        <pc:chgData name="mingle1994@student.jbnu.ac.kr" userId="6accb246-f179-42e5-8cc4-2c1a8de5b234" providerId="ADAL" clId="{0C6EB2DB-4070-4D65-A5B1-F49C76ABCF80}" dt="2022-03-22T06:16:06.791" v="1619" actId="1076"/>
        <pc:sldMkLst>
          <pc:docMk/>
          <pc:sldMk cId="4146988621" sldId="304"/>
        </pc:sldMkLst>
        <pc:spChg chg="del">
          <ac:chgData name="mingle1994@student.jbnu.ac.kr" userId="6accb246-f179-42e5-8cc4-2c1a8de5b234" providerId="ADAL" clId="{0C6EB2DB-4070-4D65-A5B1-F49C76ABCF80}" dt="2022-03-22T06:15:08.748" v="1604"/>
          <ac:spMkLst>
            <pc:docMk/>
            <pc:sldMk cId="4146988621" sldId="304"/>
            <ac:spMk id="3" creationId="{ABC5EF9E-04D4-4EA0-B419-FECBEB6F9A4C}"/>
          </ac:spMkLst>
        </pc:spChg>
        <pc:picChg chg="add mod">
          <ac:chgData name="mingle1994@student.jbnu.ac.kr" userId="6accb246-f179-42e5-8cc4-2c1a8de5b234" providerId="ADAL" clId="{0C6EB2DB-4070-4D65-A5B1-F49C76ABCF80}" dt="2022-03-22T06:15:47.777" v="1609" actId="1076"/>
          <ac:picMkLst>
            <pc:docMk/>
            <pc:sldMk cId="4146988621" sldId="304"/>
            <ac:picMk id="5" creationId="{752233DC-3378-4838-8F3B-542B39CF70BB}"/>
          </ac:picMkLst>
        </pc:picChg>
        <pc:picChg chg="add mod">
          <ac:chgData name="mingle1994@student.jbnu.ac.kr" userId="6accb246-f179-42e5-8cc4-2c1a8de5b234" providerId="ADAL" clId="{0C6EB2DB-4070-4D65-A5B1-F49C76ABCF80}" dt="2022-03-22T06:16:06.791" v="1619" actId="1076"/>
          <ac:picMkLst>
            <pc:docMk/>
            <pc:sldMk cId="4146988621" sldId="304"/>
            <ac:picMk id="7" creationId="{9A2EA546-B4E6-4353-B0C2-E83948CE8382}"/>
          </ac:picMkLst>
        </pc:picChg>
      </pc:sldChg>
      <pc:sldChg chg="new del">
        <pc:chgData name="mingle1994@student.jbnu.ac.kr" userId="6accb246-f179-42e5-8cc4-2c1a8de5b234" providerId="ADAL" clId="{0C6EB2DB-4070-4D65-A5B1-F49C76ABCF80}" dt="2022-03-22T06:16:13.082" v="1620" actId="47"/>
        <pc:sldMkLst>
          <pc:docMk/>
          <pc:sldMk cId="1145315559" sldId="305"/>
        </pc:sldMkLst>
      </pc:sldChg>
    </pc:docChg>
  </pc:docChgLst>
  <pc:docChgLst>
    <pc:chgData name="mingle1994@student.jbnu.ac.kr" userId="6accb246-f179-42e5-8cc4-2c1a8de5b234" providerId="ADAL" clId="{C0388DB2-E3CB-462E-B829-1E954C6C2C8B}"/>
    <pc:docChg chg="undo redo custSel addSld delSld modSld sldOrd addMainMaster delMainMaster modMainMaster">
      <pc:chgData name="mingle1994@student.jbnu.ac.kr" userId="6accb246-f179-42e5-8cc4-2c1a8de5b234" providerId="ADAL" clId="{C0388DB2-E3CB-462E-B829-1E954C6C2C8B}" dt="2020-12-03T04:15:56.792" v="1289" actId="14100"/>
      <pc:docMkLst>
        <pc:docMk/>
      </pc:docMkLst>
      <pc:sldChg chg="del">
        <pc:chgData name="mingle1994@student.jbnu.ac.kr" userId="6accb246-f179-42e5-8cc4-2c1a8de5b234" providerId="ADAL" clId="{C0388DB2-E3CB-462E-B829-1E954C6C2C8B}" dt="2020-12-03T02:36:23.032" v="607" actId="47"/>
        <pc:sldMkLst>
          <pc:docMk/>
          <pc:sldMk cId="2625575483" sldId="256"/>
        </pc:sldMkLst>
      </pc:sldChg>
      <pc:sldChg chg="new del">
        <pc:chgData name="mingle1994@student.jbnu.ac.kr" userId="6accb246-f179-42e5-8cc4-2c1a8de5b234" providerId="ADAL" clId="{C0388DB2-E3CB-462E-B829-1E954C6C2C8B}" dt="2020-12-03T02:16:39.404" v="323" actId="47"/>
        <pc:sldMkLst>
          <pc:docMk/>
          <pc:sldMk cId="1762669920" sldId="257"/>
        </pc:sldMkLst>
      </pc:sldChg>
      <pc:sldChg chg="modSp new del">
        <pc:chgData name="mingle1994@student.jbnu.ac.kr" userId="6accb246-f179-42e5-8cc4-2c1a8de5b234" providerId="ADAL" clId="{C0388DB2-E3CB-462E-B829-1E954C6C2C8B}" dt="2020-12-03T02:23:16.944" v="412" actId="47"/>
        <pc:sldMkLst>
          <pc:docMk/>
          <pc:sldMk cId="3561401586" sldId="257"/>
        </pc:sldMkLst>
        <pc:spChg chg="mod">
          <ac:chgData name="mingle1994@student.jbnu.ac.kr" userId="6accb246-f179-42e5-8cc4-2c1a8de5b234" providerId="ADAL" clId="{C0388DB2-E3CB-462E-B829-1E954C6C2C8B}" dt="2020-12-03T02:19:08.955" v="384" actId="20577"/>
          <ac:spMkLst>
            <pc:docMk/>
            <pc:sldMk cId="3561401586" sldId="257"/>
            <ac:spMk id="3" creationId="{8F85F777-9849-4384-9B93-1E41D850BA2C}"/>
          </ac:spMkLst>
        </pc:spChg>
        <pc:spChg chg="mod">
          <ac:chgData name="mingle1994@student.jbnu.ac.kr" userId="6accb246-f179-42e5-8cc4-2c1a8de5b234" providerId="ADAL" clId="{C0388DB2-E3CB-462E-B829-1E954C6C2C8B}" dt="2020-12-03T02:19:14.811" v="398" actId="20577"/>
          <ac:spMkLst>
            <pc:docMk/>
            <pc:sldMk cId="3561401586" sldId="257"/>
            <ac:spMk id="5" creationId="{0B539AEF-42ED-4EAF-9AA2-125680F069CB}"/>
          </ac:spMkLst>
        </pc:spChg>
        <pc:spChg chg="mod">
          <ac:chgData name="mingle1994@student.jbnu.ac.kr" userId="6accb246-f179-42e5-8cc4-2c1a8de5b234" providerId="ADAL" clId="{C0388DB2-E3CB-462E-B829-1E954C6C2C8B}" dt="2020-12-03T02:18:54.827" v="356" actId="20577"/>
          <ac:spMkLst>
            <pc:docMk/>
            <pc:sldMk cId="3561401586" sldId="257"/>
            <ac:spMk id="6" creationId="{52592B12-09DF-4B0C-889A-2C15EC8E73CF}"/>
          </ac:spMkLst>
        </pc:spChg>
      </pc:sldChg>
      <pc:sldChg chg="modSp new add del mod">
        <pc:chgData name="mingle1994@student.jbnu.ac.kr" userId="6accb246-f179-42e5-8cc4-2c1a8de5b234" providerId="ADAL" clId="{C0388DB2-E3CB-462E-B829-1E954C6C2C8B}" dt="2020-12-03T02:46:14.527" v="805" actId="47"/>
        <pc:sldMkLst>
          <pc:docMk/>
          <pc:sldMk cId="3704097932" sldId="257"/>
        </pc:sldMkLst>
        <pc:spChg chg="mod">
          <ac:chgData name="mingle1994@student.jbnu.ac.kr" userId="6accb246-f179-42e5-8cc4-2c1a8de5b234" providerId="ADAL" clId="{C0388DB2-E3CB-462E-B829-1E954C6C2C8B}" dt="2020-12-03T02:23:44.964" v="458" actId="20577"/>
          <ac:spMkLst>
            <pc:docMk/>
            <pc:sldMk cId="3704097932" sldId="257"/>
            <ac:spMk id="3" creationId="{CB69D090-62CE-404A-B24F-BAEC97A35234}"/>
          </ac:spMkLst>
        </pc:spChg>
        <pc:spChg chg="mod">
          <ac:chgData name="mingle1994@student.jbnu.ac.kr" userId="6accb246-f179-42e5-8cc4-2c1a8de5b234" providerId="ADAL" clId="{C0388DB2-E3CB-462E-B829-1E954C6C2C8B}" dt="2020-12-03T02:23:57.349" v="487" actId="20577"/>
          <ac:spMkLst>
            <pc:docMk/>
            <pc:sldMk cId="3704097932" sldId="257"/>
            <ac:spMk id="4" creationId="{7960142B-80CE-4AB0-9CBC-F0C860680CF3}"/>
          </ac:spMkLst>
        </pc:spChg>
        <pc:spChg chg="mod">
          <ac:chgData name="mingle1994@student.jbnu.ac.kr" userId="6accb246-f179-42e5-8cc4-2c1a8de5b234" providerId="ADAL" clId="{C0388DB2-E3CB-462E-B829-1E954C6C2C8B}" dt="2020-12-03T02:23:50.516" v="469" actId="20577"/>
          <ac:spMkLst>
            <pc:docMk/>
            <pc:sldMk cId="3704097932" sldId="257"/>
            <ac:spMk id="5" creationId="{FA2CB321-44D2-464F-8AF2-C399A6415577}"/>
          </ac:spMkLst>
        </pc:spChg>
        <pc:spChg chg="mod">
          <ac:chgData name="mingle1994@student.jbnu.ac.kr" userId="6accb246-f179-42e5-8cc4-2c1a8de5b234" providerId="ADAL" clId="{C0388DB2-E3CB-462E-B829-1E954C6C2C8B}" dt="2020-12-03T02:23:29.933" v="437" actId="20577"/>
          <ac:spMkLst>
            <pc:docMk/>
            <pc:sldMk cId="3704097932" sldId="257"/>
            <ac:spMk id="6" creationId="{17E9A04D-60CC-47D6-86B2-C12F2191C69D}"/>
          </ac:spMkLst>
        </pc:spChg>
        <pc:spChg chg="mod">
          <ac:chgData name="mingle1994@student.jbnu.ac.kr" userId="6accb246-f179-42e5-8cc4-2c1a8de5b234" providerId="ADAL" clId="{C0388DB2-E3CB-462E-B829-1E954C6C2C8B}" dt="2020-12-03T02:24:01.804" v="497" actId="20577"/>
          <ac:spMkLst>
            <pc:docMk/>
            <pc:sldMk cId="3704097932" sldId="257"/>
            <ac:spMk id="7" creationId="{136562D4-32BD-4B80-ACCC-C431BE0A360B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32:37.945" v="558" actId="47"/>
        <pc:sldMkLst>
          <pc:docMk/>
          <pc:sldMk cId="642357057" sldId="258"/>
        </pc:sldMkLst>
      </pc:sldChg>
      <pc:sldChg chg="new del">
        <pc:chgData name="mingle1994@student.jbnu.ac.kr" userId="6accb246-f179-42e5-8cc4-2c1a8de5b234" providerId="ADAL" clId="{C0388DB2-E3CB-462E-B829-1E954C6C2C8B}" dt="2020-12-03T02:16:42.643" v="327" actId="47"/>
        <pc:sldMkLst>
          <pc:docMk/>
          <pc:sldMk cId="3677474843" sldId="258"/>
        </pc:sldMkLst>
      </pc:sldChg>
      <pc:sldChg chg="modSp new mod ord">
        <pc:chgData name="mingle1994@student.jbnu.ac.kr" userId="6accb246-f179-42e5-8cc4-2c1a8de5b234" providerId="ADAL" clId="{C0388DB2-E3CB-462E-B829-1E954C6C2C8B}" dt="2020-12-03T04:15:56.792" v="1289" actId="14100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C0388DB2-E3CB-462E-B829-1E954C6C2C8B}" dt="2020-12-03T04:15:50.458" v="1288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C0388DB2-E3CB-462E-B829-1E954C6C2C8B}" dt="2020-12-03T04:15:56.792" v="1289" actId="14100"/>
          <ac:spMkLst>
            <pc:docMk/>
            <pc:sldMk cId="4129591924" sldId="258"/>
            <ac:spMk id="3" creationId="{5F3462F3-EA2E-4D73-A353-881C3E71A5B7}"/>
          </ac:spMkLst>
        </pc:spChg>
      </pc:sldChg>
      <pc:sldChg chg="modSp new mod ord">
        <pc:chgData name="mingle1994@student.jbnu.ac.kr" userId="6accb246-f179-42e5-8cc4-2c1a8de5b234" providerId="ADAL" clId="{C0388DB2-E3CB-462E-B829-1E954C6C2C8B}" dt="2020-12-03T02:49:40.190" v="876"/>
        <pc:sldMkLst>
          <pc:docMk/>
          <pc:sldMk cId="2653260077" sldId="259"/>
        </pc:sldMkLst>
        <pc:spChg chg="mod">
          <ac:chgData name="mingle1994@student.jbnu.ac.kr" userId="6accb246-f179-42e5-8cc4-2c1a8de5b234" providerId="ADAL" clId="{C0388DB2-E3CB-462E-B829-1E954C6C2C8B}" dt="2020-12-03T02:36:42.648" v="638" actId="20577"/>
          <ac:spMkLst>
            <pc:docMk/>
            <pc:sldMk cId="2653260077" sldId="259"/>
            <ac:spMk id="2" creationId="{5519F483-B91F-4889-8921-2A9B4F2B7B6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3.185" v="328" actId="47"/>
        <pc:sldMkLst>
          <pc:docMk/>
          <pc:sldMk cId="3767920062" sldId="259"/>
        </pc:sldMkLst>
      </pc:sldChg>
      <pc:sldChg chg="modSp new mod">
        <pc:chgData name="mingle1994@student.jbnu.ac.kr" userId="6accb246-f179-42e5-8cc4-2c1a8de5b234" providerId="ADAL" clId="{C0388DB2-E3CB-462E-B829-1E954C6C2C8B}" dt="2020-12-03T03:06:36.284" v="1184" actId="242"/>
        <pc:sldMkLst>
          <pc:docMk/>
          <pc:sldMk cId="3450937804" sldId="260"/>
        </pc:sldMkLst>
        <pc:spChg chg="mod">
          <ac:chgData name="mingle1994@student.jbnu.ac.kr" userId="6accb246-f179-42e5-8cc4-2c1a8de5b234" providerId="ADAL" clId="{C0388DB2-E3CB-462E-B829-1E954C6C2C8B}" dt="2020-12-03T02:49:35.146" v="874" actId="20577"/>
          <ac:spMkLst>
            <pc:docMk/>
            <pc:sldMk cId="3450937804" sldId="260"/>
            <ac:spMk id="2" creationId="{61E6B4B1-4649-4D26-BF7A-9FEA56A1CC54}"/>
          </ac:spMkLst>
        </pc:spChg>
        <pc:spChg chg="mod">
          <ac:chgData name="mingle1994@student.jbnu.ac.kr" userId="6accb246-f179-42e5-8cc4-2c1a8de5b234" providerId="ADAL" clId="{C0388DB2-E3CB-462E-B829-1E954C6C2C8B}" dt="2020-12-03T02:48:40.218" v="840" actId="20577"/>
          <ac:spMkLst>
            <pc:docMk/>
            <pc:sldMk cId="3450937804" sldId="260"/>
            <ac:spMk id="3" creationId="{F8DFEE15-2824-464A-8F17-25A94F34F00B}"/>
          </ac:spMkLst>
        </pc:spChg>
        <pc:spChg chg="mod">
          <ac:chgData name="mingle1994@student.jbnu.ac.kr" userId="6accb246-f179-42e5-8cc4-2c1a8de5b234" providerId="ADAL" clId="{C0388DB2-E3CB-462E-B829-1E954C6C2C8B}" dt="2020-12-03T03:06:36.284" v="1184" actId="242"/>
          <ac:spMkLst>
            <pc:docMk/>
            <pc:sldMk cId="3450937804" sldId="260"/>
            <ac:spMk id="4" creationId="{48F0CFBB-B0CB-4450-8C1C-ED7D8C900AD3}"/>
          </ac:spMkLst>
        </pc:spChg>
        <pc:spChg chg="mod">
          <ac:chgData name="mingle1994@student.jbnu.ac.kr" userId="6accb246-f179-42e5-8cc4-2c1a8de5b234" providerId="ADAL" clId="{C0388DB2-E3CB-462E-B829-1E954C6C2C8B}" dt="2020-12-03T02:48:44.417" v="853" actId="20577"/>
          <ac:spMkLst>
            <pc:docMk/>
            <pc:sldMk cId="3450937804" sldId="260"/>
            <ac:spMk id="5" creationId="{C445F935-3135-4AEF-AC88-061A8E780478}"/>
          </ac:spMkLst>
        </pc:spChg>
        <pc:spChg chg="mod">
          <ac:chgData name="mingle1994@student.jbnu.ac.kr" userId="6accb246-f179-42e5-8cc4-2c1a8de5b234" providerId="ADAL" clId="{C0388DB2-E3CB-462E-B829-1E954C6C2C8B}" dt="2020-12-03T02:48:28.481" v="817" actId="20577"/>
          <ac:spMkLst>
            <pc:docMk/>
            <pc:sldMk cId="3450937804" sldId="260"/>
            <ac:spMk id="6" creationId="{18EC66AA-24CE-4F0F-82BD-31EA912A9B48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067" v="329" actId="47"/>
        <pc:sldMkLst>
          <pc:docMk/>
          <pc:sldMk cId="3760603019" sldId="260"/>
        </pc:sldMkLst>
      </pc:sldChg>
      <pc:sldChg chg="modSp new mod">
        <pc:chgData name="mingle1994@student.jbnu.ac.kr" userId="6accb246-f179-42e5-8cc4-2c1a8de5b234" providerId="ADAL" clId="{C0388DB2-E3CB-462E-B829-1E954C6C2C8B}" dt="2020-12-03T02:51:28.390" v="897" actId="20577"/>
        <pc:sldMkLst>
          <pc:docMk/>
          <pc:sldMk cId="1843715189" sldId="261"/>
        </pc:sldMkLst>
        <pc:spChg chg="mod">
          <ac:chgData name="mingle1994@student.jbnu.ac.kr" userId="6accb246-f179-42e5-8cc4-2c1a8de5b234" providerId="ADAL" clId="{C0388DB2-E3CB-462E-B829-1E954C6C2C8B}" dt="2020-12-03T02:51:28.390" v="897" actId="20577"/>
          <ac:spMkLst>
            <pc:docMk/>
            <pc:sldMk cId="1843715189" sldId="261"/>
            <ac:spMk id="2" creationId="{0124513D-907B-41F9-9F7C-ED80E5DD3775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44.730" v="330" actId="47"/>
        <pc:sldMkLst>
          <pc:docMk/>
          <pc:sldMk cId="2716733384" sldId="261"/>
        </pc:sldMkLst>
      </pc:sldChg>
      <pc:sldChg chg="new del">
        <pc:chgData name="mingle1994@student.jbnu.ac.kr" userId="6accb246-f179-42e5-8cc4-2c1a8de5b234" providerId="ADAL" clId="{C0388DB2-E3CB-462E-B829-1E954C6C2C8B}" dt="2020-12-03T02:16:40.042" v="325" actId="47"/>
        <pc:sldMkLst>
          <pc:docMk/>
          <pc:sldMk cId="878078977" sldId="262"/>
        </pc:sldMkLst>
      </pc:sldChg>
      <pc:sldChg chg="modSp new mod">
        <pc:chgData name="mingle1994@student.jbnu.ac.kr" userId="6accb246-f179-42e5-8cc4-2c1a8de5b234" providerId="ADAL" clId="{C0388DB2-E3CB-462E-B829-1E954C6C2C8B}" dt="2020-12-03T02:51:39.881" v="909" actId="20577"/>
        <pc:sldMkLst>
          <pc:docMk/>
          <pc:sldMk cId="3888696372" sldId="262"/>
        </pc:sldMkLst>
        <pc:spChg chg="mod">
          <ac:chgData name="mingle1994@student.jbnu.ac.kr" userId="6accb246-f179-42e5-8cc4-2c1a8de5b234" providerId="ADAL" clId="{C0388DB2-E3CB-462E-B829-1E954C6C2C8B}" dt="2020-12-03T02:51:39.881" v="909" actId="20577"/>
          <ac:spMkLst>
            <pc:docMk/>
            <pc:sldMk cId="3888696372" sldId="262"/>
            <ac:spMk id="2" creationId="{70300D8D-39B9-4E37-9BF4-A898EE90A173}"/>
          </ac:spMkLst>
        </pc:spChg>
      </pc:sldChg>
      <pc:sldChg chg="modSp new mod">
        <pc:chgData name="mingle1994@student.jbnu.ac.kr" userId="6accb246-f179-42e5-8cc4-2c1a8de5b234" providerId="ADAL" clId="{C0388DB2-E3CB-462E-B829-1E954C6C2C8B}" dt="2020-12-03T02:51:51.217" v="935" actId="20577"/>
        <pc:sldMkLst>
          <pc:docMk/>
          <pc:sldMk cId="2216305496" sldId="263"/>
        </pc:sldMkLst>
        <pc:spChg chg="mod">
          <ac:chgData name="mingle1994@student.jbnu.ac.kr" userId="6accb246-f179-42e5-8cc4-2c1a8de5b234" providerId="ADAL" clId="{C0388DB2-E3CB-462E-B829-1E954C6C2C8B}" dt="2020-12-03T02:51:51.217" v="935" actId="20577"/>
          <ac:spMkLst>
            <pc:docMk/>
            <pc:sldMk cId="2216305496" sldId="263"/>
            <ac:spMk id="2" creationId="{EF21C84D-CDC5-44C9-96A6-5D815D5EACB0}"/>
          </ac:spMkLst>
        </pc:spChg>
      </pc:sldChg>
      <pc:sldChg chg="new del">
        <pc:chgData name="mingle1994@student.jbnu.ac.kr" userId="6accb246-f179-42e5-8cc4-2c1a8de5b234" providerId="ADAL" clId="{C0388DB2-E3CB-462E-B829-1E954C6C2C8B}" dt="2020-12-03T02:16:39.733" v="324" actId="47"/>
        <pc:sldMkLst>
          <pc:docMk/>
          <pc:sldMk cId="3877702824" sldId="263"/>
        </pc:sldMkLst>
      </pc:sldChg>
      <pc:sldChg chg="new del">
        <pc:chgData name="mingle1994@student.jbnu.ac.kr" userId="6accb246-f179-42e5-8cc4-2c1a8de5b234" providerId="ADAL" clId="{C0388DB2-E3CB-462E-B829-1E954C6C2C8B}" dt="2020-12-03T02:16:41.697" v="326" actId="47"/>
        <pc:sldMkLst>
          <pc:docMk/>
          <pc:sldMk cId="451441612" sldId="264"/>
        </pc:sldMkLst>
      </pc:sldChg>
      <pc:sldChg chg="new del">
        <pc:chgData name="mingle1994@student.jbnu.ac.kr" userId="6accb246-f179-42e5-8cc4-2c1a8de5b234" providerId="ADAL" clId="{C0388DB2-E3CB-462E-B829-1E954C6C2C8B}" dt="2020-12-03T02:57:52.136" v="1179" actId="47"/>
        <pc:sldMkLst>
          <pc:docMk/>
          <pc:sldMk cId="593648400" sldId="264"/>
        </pc:sldMkLst>
      </pc:sldChg>
      <pc:sldMasterChg chg="delSp modSp add del mod setBg addSldLayout delSldLayout modSldLayout">
        <pc:chgData name="mingle1994@student.jbnu.ac.kr" userId="6accb246-f179-42e5-8cc4-2c1a8de5b234" providerId="ADAL" clId="{C0388DB2-E3CB-462E-B829-1E954C6C2C8B}" dt="2020-12-03T03:07:21.865" v="1187" actId="1076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C0388DB2-E3CB-462E-B829-1E954C6C2C8B}" dt="2020-12-03T01:21:03.812" v="5" actId="14100"/>
          <ac:spMkLst>
            <pc:docMk/>
            <pc:sldMasterMk cId="2262755332" sldId="2147483648"/>
            <ac:spMk id="3" creationId="{B69B4F81-FDB8-49BB-849C-7E9F23DBE91A}"/>
          </ac:spMkLst>
        </pc:spChg>
        <pc:spChg chg="del">
          <ac:chgData name="mingle1994@student.jbnu.ac.kr" userId="6accb246-f179-42e5-8cc4-2c1a8de5b234" providerId="ADAL" clId="{C0388DB2-E3CB-462E-B829-1E954C6C2C8B}" dt="2020-12-03T01:20:45.370" v="0" actId="478"/>
          <ac:spMkLst>
            <pc:docMk/>
            <pc:sldMasterMk cId="2262755332" sldId="2147483648"/>
            <ac:spMk id="4" creationId="{8B46B795-3BF7-458A-BB2C-97DCCBA9FFE9}"/>
          </ac:spMkLst>
        </pc:spChg>
        <pc:spChg chg="del">
          <ac:chgData name="mingle1994@student.jbnu.ac.kr" userId="6accb246-f179-42e5-8cc4-2c1a8de5b234" providerId="ADAL" clId="{C0388DB2-E3CB-462E-B829-1E954C6C2C8B}" dt="2020-12-03T01:20:48.118" v="1" actId="478"/>
          <ac:spMkLst>
            <pc:docMk/>
            <pc:sldMasterMk cId="2262755332" sldId="2147483648"/>
            <ac:spMk id="5" creationId="{2A0798F0-7203-4CAC-A884-5B098EB3A85E}"/>
          </ac:spMkLst>
        </pc:spChg>
        <pc:spChg chg="del">
          <ac:chgData name="mingle1994@student.jbnu.ac.kr" userId="6accb246-f179-42e5-8cc4-2c1a8de5b234" providerId="ADAL" clId="{C0388DB2-E3CB-462E-B829-1E954C6C2C8B}" dt="2020-12-03T01:20:48.948" v="2" actId="478"/>
          <ac:spMkLst>
            <pc:docMk/>
            <pc:sldMasterMk cId="2262755332" sldId="2147483648"/>
            <ac:spMk id="6" creationId="{19E739F4-6279-44CD-AFE2-D3ABD0B6A2F1}"/>
          </ac:spMkLst>
        </pc:spChg>
        <pc:spChg chg="mod">
          <ac:chgData name="mingle1994@student.jbnu.ac.kr" userId="6accb246-f179-42e5-8cc4-2c1a8de5b234" providerId="ADAL" clId="{C0388DB2-E3CB-462E-B829-1E954C6C2C8B}" dt="2020-12-03T01:53:43.658" v="216" actId="13926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C0388DB2-E3CB-462E-B829-1E954C6C2C8B}" dt="2020-12-03T01:34:45.927" v="62" actId="1076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addSp delSp modSp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2262755332" sldId="2147483648"/>
            <pc:sldLayoutMk cId="3563330857" sldId="2147483649"/>
          </pc:sldLayoutMkLst>
          <pc:spChg chg="mod">
            <ac:chgData name="mingle1994@student.jbnu.ac.kr" userId="6accb246-f179-42e5-8cc4-2c1a8de5b234" providerId="ADAL" clId="{C0388DB2-E3CB-462E-B829-1E954C6C2C8B}" dt="2020-12-03T01:36:32.628" v="68" actId="20577"/>
            <ac:spMkLst>
              <pc:docMk/>
              <pc:sldMasterMk cId="2262755332" sldId="2147483648"/>
              <pc:sldLayoutMk cId="3563330857" sldId="2147483649"/>
              <ac:spMk id="2" creationId="{43499475-8889-4283-AB1C-002D7423AAC5}"/>
            </ac:spMkLst>
          </pc:spChg>
          <pc:spChg chg="del">
            <ac:chgData name="mingle1994@student.jbnu.ac.kr" userId="6accb246-f179-42e5-8cc4-2c1a8de5b234" providerId="ADAL" clId="{C0388DB2-E3CB-462E-B829-1E954C6C2C8B}" dt="2020-12-03T01:36:44.738" v="69" actId="478"/>
            <ac:spMkLst>
              <pc:docMk/>
              <pc:sldMasterMk cId="2262755332" sldId="2147483648"/>
              <pc:sldLayoutMk cId="3563330857" sldId="2147483649"/>
              <ac:spMk id="4" creationId="{52301E93-FE02-4D7F-968B-C479B90F803F}"/>
            </ac:spMkLst>
          </pc:spChg>
          <pc:spChg chg="del">
            <ac:chgData name="mingle1994@student.jbnu.ac.kr" userId="6accb246-f179-42e5-8cc4-2c1a8de5b234" providerId="ADAL" clId="{C0388DB2-E3CB-462E-B829-1E954C6C2C8B}" dt="2020-12-03T01:36:46.578" v="70" actId="478"/>
            <ac:spMkLst>
              <pc:docMk/>
              <pc:sldMasterMk cId="2262755332" sldId="2147483648"/>
              <pc:sldLayoutMk cId="3563330857" sldId="2147483649"/>
              <ac:spMk id="5" creationId="{C24587E5-5BC3-4DF4-B077-332ABB572B98}"/>
            </ac:spMkLst>
          </pc:spChg>
          <pc:spChg chg="del">
            <ac:chgData name="mingle1994@student.jbnu.ac.kr" userId="6accb246-f179-42e5-8cc4-2c1a8de5b234" providerId="ADAL" clId="{C0388DB2-E3CB-462E-B829-1E954C6C2C8B}" dt="2020-12-03T01:36:47.362" v="71" actId="478"/>
            <ac:spMkLst>
              <pc:docMk/>
              <pc:sldMasterMk cId="2262755332" sldId="2147483648"/>
              <pc:sldLayoutMk cId="3563330857" sldId="2147483649"/>
              <ac:spMk id="6" creationId="{4E4EB241-FB8B-4C6B-B2CB-D6CF40CB15D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1:47.321" v="96"/>
            <ac:spMkLst>
              <pc:docMk/>
              <pc:sldMasterMk cId="2262755332" sldId="2147483648"/>
              <pc:sldLayoutMk cId="3563330857" sldId="2147483649"/>
              <ac:spMk id="8" creationId="{1F1641E7-9B46-486C-A522-A2CA5327F6D1}"/>
            </ac:spMkLst>
          </pc:spChg>
          <pc:picChg chg="add del mod ord">
            <ac:chgData name="mingle1994@student.jbnu.ac.kr" userId="6accb246-f179-42e5-8cc4-2c1a8de5b234" providerId="ADAL" clId="{C0388DB2-E3CB-462E-B829-1E954C6C2C8B}" dt="2020-12-03T01:42:26.112" v="100" actId="478"/>
            <ac:picMkLst>
              <pc:docMk/>
              <pc:sldMasterMk cId="2262755332" sldId="2147483648"/>
              <pc:sldLayoutMk cId="3563330857" sldId="2147483649"/>
              <ac:picMk id="7" creationId="{DC977AC4-3764-4430-BE9A-ECD0D128F42A}"/>
            </ac:picMkLst>
          </pc:picChg>
          <pc:picChg chg="add del mod">
            <ac:chgData name="mingle1994@student.jbnu.ac.kr" userId="6accb246-f179-42e5-8cc4-2c1a8de5b234" providerId="ADAL" clId="{C0388DB2-E3CB-462E-B829-1E954C6C2C8B}" dt="2020-12-03T01:41:47.321" v="96"/>
            <ac:picMkLst>
              <pc:docMk/>
              <pc:sldMasterMk cId="2262755332" sldId="2147483648"/>
              <pc:sldLayoutMk cId="3563330857" sldId="2147483649"/>
              <ac:picMk id="9" creationId="{3305F3FA-1E33-4D18-9360-474D81F878E3}"/>
            </ac:picMkLst>
          </pc:pic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C0388DB2-E3CB-462E-B829-1E954C6C2C8B}" dt="2020-12-03T01:43:03.824" v="122" actId="20577"/>
            <ac:spMkLst>
              <pc:docMk/>
              <pc:sldMasterMk cId="900963337" sldId="2147483682"/>
              <pc:sldLayoutMk cId="2397867334" sldId="2147483650"/>
              <ac:spMk id="2" creationId="{057A3651-14A0-4FF4-AF45-A0466DBA3522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42.691" v="252" actId="11529"/>
            <ac:spMkLst>
              <pc:docMk/>
              <pc:sldMasterMk cId="900963337" sldId="2147483682"/>
              <pc:sldLayoutMk cId="2397867334" sldId="2147483650"/>
              <ac:spMk id="3" creationId="{35A55DBB-4269-4D21-9C27-243D2D3A4D8D}"/>
            </ac:spMkLst>
          </pc:spChg>
          <pc:spChg chg="add mod">
            <ac:chgData name="mingle1994@student.jbnu.ac.kr" userId="6accb246-f179-42e5-8cc4-2c1a8de5b234" providerId="ADAL" clId="{C0388DB2-E3CB-462E-B829-1E954C6C2C8B}" dt="2020-12-03T02:25:25.566" v="506" actId="404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3.001" v="331" actId="2696"/>
          <pc:sldLayoutMkLst>
            <pc:docMk/>
            <pc:sldMasterMk cId="2262755332" sldId="2147483648"/>
            <pc:sldLayoutMk cId="3846332528" sldId="2147483651"/>
          </pc:sldLayoutMkLst>
          <pc:spChg chg="del">
            <ac:chgData name="mingle1994@student.jbnu.ac.kr" userId="6accb246-f179-42e5-8cc4-2c1a8de5b234" providerId="ADAL" clId="{C0388DB2-E3CB-462E-B829-1E954C6C2C8B}" dt="2020-12-03T01:43:17.209" v="124" actId="478"/>
            <ac:spMkLst>
              <pc:docMk/>
              <pc:sldMasterMk cId="2262755332" sldId="2147483648"/>
              <pc:sldLayoutMk cId="3846332528" sldId="2147483651"/>
              <ac:spMk id="2" creationId="{04DA4B11-E780-4A13-9F54-415ED8DBA92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01.432" v="174" actId="478"/>
            <ac:spMkLst>
              <pc:docMk/>
              <pc:sldMasterMk cId="2262755332" sldId="2147483648"/>
              <pc:sldLayoutMk cId="3846332528" sldId="2147483651"/>
              <ac:spMk id="9" creationId="{49FF8A6B-E096-4FB5-B3F2-66CD0001AD88}"/>
            </ac:spMkLst>
          </pc:spChg>
          <pc:spChg chg="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0" creationId="{5AC82736-A73E-47D3-8F21-C30868C06DC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21.766" v="180" actId="478"/>
            <ac:spMkLst>
              <pc:docMk/>
              <pc:sldMasterMk cId="2262755332" sldId="2147483648"/>
              <pc:sldLayoutMk cId="3846332528" sldId="2147483651"/>
              <ac:spMk id="11" creationId="{13969648-2B91-4E75-98C1-FEC533A58DD6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16.952" v="179" actId="478"/>
            <ac:spMkLst>
              <pc:docMk/>
              <pc:sldMasterMk cId="2262755332" sldId="2147483648"/>
              <pc:sldLayoutMk cId="3846332528" sldId="2147483651"/>
              <ac:spMk id="12" creationId="{BA2B3493-D9C5-471B-81B6-661F081F6A7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6.872" v="188" actId="478"/>
            <ac:spMkLst>
              <pc:docMk/>
              <pc:sldMasterMk cId="2262755332" sldId="2147483648"/>
              <pc:sldLayoutMk cId="3846332528" sldId="2147483651"/>
              <ac:spMk id="13" creationId="{6E0E2395-E2DB-4F44-BABB-F9027E173553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43.056" v="187" actId="478"/>
            <ac:spMkLst>
              <pc:docMk/>
              <pc:sldMasterMk cId="2262755332" sldId="2147483648"/>
              <pc:sldLayoutMk cId="3846332528" sldId="2147483651"/>
              <ac:spMk id="14" creationId="{2208C225-5225-4BF1-AC7E-B4FF5F55B8D2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4.463" v="192" actId="478"/>
            <ac:spMkLst>
              <pc:docMk/>
              <pc:sldMasterMk cId="2262755332" sldId="2147483648"/>
              <pc:sldLayoutMk cId="3846332528" sldId="2147483651"/>
              <ac:spMk id="15" creationId="{6B249FC0-3825-4393-9CC9-73DC9F9B08D0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2.675" v="191" actId="478"/>
            <ac:spMkLst>
              <pc:docMk/>
              <pc:sldMasterMk cId="2262755332" sldId="2147483648"/>
              <pc:sldLayoutMk cId="3846332528" sldId="2147483651"/>
              <ac:spMk id="16" creationId="{F5936A62-4620-4BE5-8F63-32089ECE850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7.551" v="194" actId="478"/>
            <ac:spMkLst>
              <pc:docMk/>
              <pc:sldMasterMk cId="2262755332" sldId="2147483648"/>
              <pc:sldLayoutMk cId="3846332528" sldId="2147483651"/>
              <ac:spMk id="17" creationId="{5F604828-77B9-4217-8001-7D50E2EC2257}"/>
            </ac:spMkLst>
          </pc:spChg>
          <pc:spChg chg="del mod">
            <ac:chgData name="mingle1994@student.jbnu.ac.kr" userId="6accb246-f179-42e5-8cc4-2c1a8de5b234" providerId="ADAL" clId="{C0388DB2-E3CB-462E-B829-1E954C6C2C8B}" dt="2020-12-03T01:51:56.351" v="193" actId="478"/>
            <ac:spMkLst>
              <pc:docMk/>
              <pc:sldMasterMk cId="2262755332" sldId="2147483648"/>
              <pc:sldLayoutMk cId="3846332528" sldId="2147483651"/>
              <ac:spMk id="18" creationId="{B58F9AB2-D75D-4024-9854-1BA02102D4D7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19" creationId="{0A1E3DAA-759C-49CF-A531-0D5F00AC4A2D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0" creationId="{6EEF4828-0FEC-4AC7-B6AD-F84F34FE0755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1" creationId="{C65C629B-1FF7-4150-9C9C-4AF96DF201C8}"/>
            </ac:spMkLst>
          </pc:spChg>
          <pc:spChg chg="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2" creationId="{9823C0B3-E6EF-40A8-B35C-82A6DB048A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4:06.302" v="267" actId="478"/>
            <ac:spMkLst>
              <pc:docMk/>
              <pc:sldMasterMk cId="2262755332" sldId="2147483648"/>
              <pc:sldLayoutMk cId="3846332528" sldId="2147483651"/>
              <ac:spMk id="23" creationId="{1154D0AD-C55C-4A97-8ADE-5E6CA53105FA}"/>
            </ac:spMkLst>
          </pc:spChg>
          <pc:spChg chg="add del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5" creationId="{C87E8200-5427-45E5-94DF-6A6ACA13C2AA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8:49.322" v="161" actId="11529"/>
            <ac:spMkLst>
              <pc:docMk/>
              <pc:sldMasterMk cId="2262755332" sldId="2147483648"/>
              <pc:sldLayoutMk cId="3846332528" sldId="2147483651"/>
              <ac:spMk id="26" creationId="{02DFCB8A-FDE5-430B-BCDC-91B5BA6F5AC5}"/>
            </ac:spMkLst>
          </pc:spChg>
          <pc:spChg chg="add del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7" creationId="{4C19678C-DF9B-4697-8104-3C75E672E26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49:04.017" v="163" actId="11529"/>
            <ac:spMkLst>
              <pc:docMk/>
              <pc:sldMasterMk cId="2262755332" sldId="2147483648"/>
              <pc:sldLayoutMk cId="3846332528" sldId="2147483651"/>
              <ac:spMk id="28" creationId="{3F35DCC6-569E-4062-9FBD-4A2219A413C6}"/>
            </ac:spMkLst>
          </pc:spChg>
          <pc:spChg chg="add del">
            <ac:chgData name="mingle1994@student.jbnu.ac.kr" userId="6accb246-f179-42e5-8cc4-2c1a8de5b234" providerId="ADAL" clId="{C0388DB2-E3CB-462E-B829-1E954C6C2C8B}" dt="2020-12-03T01:50:15.470" v="167" actId="11529"/>
            <ac:spMkLst>
              <pc:docMk/>
              <pc:sldMasterMk cId="2262755332" sldId="2147483648"/>
              <pc:sldLayoutMk cId="3846332528" sldId="2147483651"/>
              <ac:spMk id="29" creationId="{CD584BF3-DE1B-4B17-A2EA-C693E3D756B3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2.359" v="220" actId="478"/>
            <ac:spMkLst>
              <pc:docMk/>
              <pc:sldMasterMk cId="2262755332" sldId="2147483648"/>
              <pc:sldLayoutMk cId="3846332528" sldId="2147483651"/>
              <ac:spMk id="30" creationId="{5A3D80AB-B091-45C8-A8BD-9BF3CAA821B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4.198" v="221" actId="478"/>
            <ac:spMkLst>
              <pc:docMk/>
              <pc:sldMasterMk cId="2262755332" sldId="2147483648"/>
              <pc:sldLayoutMk cId="3846332528" sldId="2147483651"/>
              <ac:spMk id="31" creationId="{1FD6740E-F292-48DA-AB7B-9565FB5EB77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5.263" v="222" actId="478"/>
            <ac:spMkLst>
              <pc:docMk/>
              <pc:sldMasterMk cId="2262755332" sldId="2147483648"/>
              <pc:sldLayoutMk cId="3846332528" sldId="2147483651"/>
              <ac:spMk id="32" creationId="{C2A19D00-0151-472A-898E-A04840A0859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7.136" v="223" actId="478"/>
            <ac:spMkLst>
              <pc:docMk/>
              <pc:sldMasterMk cId="2262755332" sldId="2147483648"/>
              <pc:sldLayoutMk cId="3846332528" sldId="2147483651"/>
              <ac:spMk id="33" creationId="{AD0F08C9-AA03-4897-B167-BD2A4DC752FE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39.001" v="224" actId="478"/>
            <ac:spMkLst>
              <pc:docMk/>
              <pc:sldMasterMk cId="2262755332" sldId="2147483648"/>
              <pc:sldLayoutMk cId="3846332528" sldId="2147483651"/>
              <ac:spMk id="34" creationId="{D64ED816-3611-47A2-AB3B-E9FEEB960A5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20.333" v="218"/>
            <ac:spMkLst>
              <pc:docMk/>
              <pc:sldMasterMk cId="2262755332" sldId="2147483648"/>
              <pc:sldLayoutMk cId="3846332528" sldId="2147483651"/>
              <ac:spMk id="35" creationId="{FF4E7395-3B65-4D9A-8CE7-E11BA1494DBD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3:41.246" v="264"/>
            <ac:spMkLst>
              <pc:docMk/>
              <pc:sldMasterMk cId="2262755332" sldId="2147483648"/>
              <pc:sldLayoutMk cId="3846332528" sldId="2147483651"/>
              <ac:spMk id="36" creationId="{E3F19D8E-0571-4E20-A8F6-6E6DA67D64D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1:54:43.934" v="226"/>
            <ac:spMkLst>
              <pc:docMk/>
              <pc:sldMasterMk cId="2262755332" sldId="2147483648"/>
              <pc:sldLayoutMk cId="3846332528" sldId="2147483651"/>
              <ac:spMk id="37" creationId="{BD68E164-E463-42A9-9FB2-9235475AC10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0:10.624" v="240" actId="478"/>
            <ac:spMkLst>
              <pc:docMk/>
              <pc:sldMasterMk cId="2262755332" sldId="2147483648"/>
              <pc:sldLayoutMk cId="3846332528" sldId="2147483651"/>
              <ac:spMk id="38" creationId="{857781FE-FBEA-427B-8556-6E4BC0A52A2C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55.238" v="263" actId="478"/>
            <ac:spMkLst>
              <pc:docMk/>
              <pc:sldMasterMk cId="2262755332" sldId="2147483648"/>
              <pc:sldLayoutMk cId="3846332528" sldId="2147483651"/>
              <ac:spMk id="39" creationId="{BEA6CE44-1804-4E13-993C-57493C152B67}"/>
            </ac:spMkLst>
          </pc:spChg>
          <pc:spChg chg="add del">
            <ac:chgData name="mingle1994@student.jbnu.ac.kr" userId="6accb246-f179-42e5-8cc4-2c1a8de5b234" providerId="ADAL" clId="{C0388DB2-E3CB-462E-B829-1E954C6C2C8B}" dt="2020-12-03T02:00:19.497" v="241" actId="11529"/>
            <ac:spMkLst>
              <pc:docMk/>
              <pc:sldMasterMk cId="2262755332" sldId="2147483648"/>
              <pc:sldLayoutMk cId="3846332528" sldId="2147483651"/>
              <ac:spMk id="40" creationId="{9514684F-9B4B-44E3-90D9-7B4657F332C2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02:30.982" v="256" actId="478"/>
            <ac:spMkLst>
              <pc:docMk/>
              <pc:sldMasterMk cId="2262755332" sldId="2147483648"/>
              <pc:sldLayoutMk cId="3846332528" sldId="2147483651"/>
              <ac:spMk id="41" creationId="{F531794E-4DDE-4DBE-BDFA-863A5074BCCC}"/>
            </ac:spMkLst>
          </pc:spChg>
          <pc:spChg chg="add del">
            <ac:chgData name="mingle1994@student.jbnu.ac.kr" userId="6accb246-f179-42e5-8cc4-2c1a8de5b234" providerId="ADAL" clId="{C0388DB2-E3CB-462E-B829-1E954C6C2C8B}" dt="2020-12-03T02:01:17.369" v="250" actId="11529"/>
            <ac:spMkLst>
              <pc:docMk/>
              <pc:sldMasterMk cId="2262755332" sldId="2147483648"/>
              <pc:sldLayoutMk cId="3846332528" sldId="2147483651"/>
              <ac:spMk id="42" creationId="{4121E608-B4C4-492C-8560-13D1841227A7}"/>
            </ac:spMkLst>
          </pc:spChg>
          <pc:spChg chg="add del mod ord">
            <ac:chgData name="mingle1994@student.jbnu.ac.kr" userId="6accb246-f179-42e5-8cc4-2c1a8de5b234" providerId="ADAL" clId="{C0388DB2-E3CB-462E-B829-1E954C6C2C8B}" dt="2020-12-03T02:03:44.615" v="265" actId="478"/>
            <ac:spMkLst>
              <pc:docMk/>
              <pc:sldMasterMk cId="2262755332" sldId="2147483648"/>
              <pc:sldLayoutMk cId="3846332528" sldId="2147483651"/>
              <ac:spMk id="43" creationId="{EEA616A9-3C6F-4227-A74A-B5C7E6A40496}"/>
            </ac:spMkLst>
          </pc:spChg>
          <pc:grpChg chg="add 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3" creationId="{496BF426-0561-4C52-AA04-FDAC04D2CF4B}"/>
            </ac:grpSpMkLst>
          </pc:grpChg>
          <pc:grpChg chg="mod">
            <ac:chgData name="mingle1994@student.jbnu.ac.kr" userId="6accb246-f179-42e5-8cc4-2c1a8de5b234" providerId="ADAL" clId="{C0388DB2-E3CB-462E-B829-1E954C6C2C8B}" dt="2020-12-03T02:04:06.302" v="267" actId="478"/>
            <ac:grpSpMkLst>
              <pc:docMk/>
              <pc:sldMasterMk cId="2262755332" sldId="2147483648"/>
              <pc:sldLayoutMk cId="3846332528" sldId="2147483651"/>
              <ac:grpSpMk id="4" creationId="{17A10C06-FEDD-475F-8A42-34FA1E1B6B01}"/>
            </ac:grpSpMkLst>
          </pc:grpChg>
          <pc:graphicFrameChg chg="add del mod">
            <ac:chgData name="mingle1994@student.jbnu.ac.kr" userId="6accb246-f179-42e5-8cc4-2c1a8de5b234" providerId="ADAL" clId="{C0388DB2-E3CB-462E-B829-1E954C6C2C8B}" dt="2020-12-03T01:48:26.152" v="158"/>
            <ac:graphicFrameMkLst>
              <pc:docMk/>
              <pc:sldMasterMk cId="2262755332" sldId="2147483648"/>
              <pc:sldLayoutMk cId="3846332528" sldId="2147483651"/>
              <ac:graphicFrameMk id="24" creationId="{CFF3BE01-D38F-415F-A1A8-690F85FEFD12}"/>
            </ac:graphicFrameMkLst>
          </pc:graphicFrame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5" creationId="{F91B035F-3507-48BF-931A-54621F942BC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6" creationId="{428B6AF7-48AF-4570-9764-2753ED26F65D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7" creationId="{C6253B02-EC02-421F-B2EF-3414AC1CF938}"/>
            </ac:cxnSpMkLst>
          </pc:cxnChg>
          <pc:cxnChg chg="mod">
            <ac:chgData name="mingle1994@student.jbnu.ac.kr" userId="6accb246-f179-42e5-8cc4-2c1a8de5b234" providerId="ADAL" clId="{C0388DB2-E3CB-462E-B829-1E954C6C2C8B}" dt="2020-12-03T02:04:06.302" v="267" actId="478"/>
            <ac:cxnSpMkLst>
              <pc:docMk/>
              <pc:sldMasterMk cId="2262755332" sldId="2147483648"/>
              <pc:sldLayoutMk cId="3846332528" sldId="2147483651"/>
              <ac:cxnSpMk id="8" creationId="{732AEF31-6903-4B01-A69B-10F58FBBBBFE}"/>
            </ac:cxnSpMkLst>
          </pc:cxnChg>
        </pc:sldLayoutChg>
        <pc:sldLayoutChg chg="addSp delSp modSp new del mod">
          <pc:chgData name="mingle1994@student.jbnu.ac.kr" userId="6accb246-f179-42e5-8cc4-2c1a8de5b234" providerId="ADAL" clId="{C0388DB2-E3CB-462E-B829-1E954C6C2C8B}" dt="2020-12-03T02:16:57.815" v="332" actId="2696"/>
          <pc:sldLayoutMkLst>
            <pc:docMk/>
            <pc:sldMasterMk cId="2262755332" sldId="2147483648"/>
            <pc:sldLayoutMk cId="2899563253" sldId="2147483652"/>
          </pc:sldLayoutMkLst>
          <pc:spChg chg="add del">
            <ac:chgData name="mingle1994@student.jbnu.ac.kr" userId="6accb246-f179-42e5-8cc4-2c1a8de5b234" providerId="ADAL" clId="{C0388DB2-E3CB-462E-B829-1E954C6C2C8B}" dt="2020-12-03T02:12:20.185" v="290" actId="11529"/>
            <ac:spMkLst>
              <pc:docMk/>
              <pc:sldMasterMk cId="2262755332" sldId="2147483648"/>
              <pc:sldLayoutMk cId="2899563253" sldId="2147483652"/>
              <ac:spMk id="3" creationId="{3F3AB2A9-B0AE-4FC5-8819-916A05D6CC1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50.408" v="316" actId="122"/>
            <ac:spMkLst>
              <pc:docMk/>
              <pc:sldMasterMk cId="2262755332" sldId="2147483648"/>
              <pc:sldLayoutMk cId="2899563253" sldId="2147483652"/>
              <ac:spMk id="4" creationId="{B89DC9CB-E458-4881-881D-88A1BF6D4816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7.746" v="314" actId="1076"/>
            <ac:spMkLst>
              <pc:docMk/>
              <pc:sldMasterMk cId="2262755332" sldId="2147483648"/>
              <pc:sldLayoutMk cId="2899563253" sldId="2147483652"/>
              <ac:spMk id="5" creationId="{FB926B8D-D9D5-4314-B307-F563090D3C3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26.314" v="302"/>
            <ac:spMkLst>
              <pc:docMk/>
              <pc:sldMasterMk cId="2262755332" sldId="2147483648"/>
              <pc:sldLayoutMk cId="2899563253" sldId="2147483652"/>
              <ac:spMk id="6" creationId="{CD44304B-EC5B-4B05-A95F-34AD11617F3E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7" creationId="{D9A82576-3D68-4BF3-B0F1-1A1AEA9BBA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8" creationId="{B906B8FD-0E10-4FFB-B101-E6478710D1D0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9" creationId="{645E9360-78ED-40CA-B7C7-9D2C60FC16B4}"/>
            </ac:spMkLst>
          </pc:spChg>
          <pc:spChg chg="add mod">
            <ac:chgData name="mingle1994@student.jbnu.ac.kr" userId="6accb246-f179-42e5-8cc4-2c1a8de5b234" providerId="ADAL" clId="{C0388DB2-E3CB-462E-B829-1E954C6C2C8B}" dt="2020-12-03T02:13:36.097" v="303"/>
            <ac:spMkLst>
              <pc:docMk/>
              <pc:sldMasterMk cId="2262755332" sldId="2147483648"/>
              <pc:sldLayoutMk cId="2899563253" sldId="2147483652"/>
              <ac:spMk id="10" creationId="{6342D59F-0761-4301-BD67-D63690F00ADF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00.904" v="307" actId="1076"/>
            <ac:spMkLst>
              <pc:docMk/>
              <pc:sldMasterMk cId="2262755332" sldId="2147483648"/>
              <pc:sldLayoutMk cId="2899563253" sldId="2147483652"/>
              <ac:spMk id="11" creationId="{248D2910-2112-4775-9458-6AD0C157BB7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21.935" v="312" actId="1076"/>
            <ac:spMkLst>
              <pc:docMk/>
              <pc:sldMasterMk cId="2262755332" sldId="2147483648"/>
              <pc:sldLayoutMk cId="2899563253" sldId="2147483652"/>
              <ac:spMk id="12" creationId="{0E832F26-9973-4825-B38F-3BFBD1BD8C2D}"/>
            </ac:spMkLst>
          </pc:spChg>
          <pc:spChg chg="add mod">
            <ac:chgData name="mingle1994@student.jbnu.ac.kr" userId="6accb246-f179-42e5-8cc4-2c1a8de5b234" providerId="ADAL" clId="{C0388DB2-E3CB-462E-B829-1E954C6C2C8B}" dt="2020-12-03T02:14:33.425" v="313" actId="1076"/>
            <ac:spMkLst>
              <pc:docMk/>
              <pc:sldMasterMk cId="2262755332" sldId="2147483648"/>
              <pc:sldLayoutMk cId="2899563253" sldId="2147483652"/>
              <ac:spMk id="13" creationId="{5CB25BCB-C7A7-4E28-8773-101C61B98FF3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86295505" sldId="2147483653"/>
          </pc:sldLayoutMkLst>
          <pc:spChg chg="add mod">
            <ac:chgData name="mingle1994@student.jbnu.ac.kr" userId="6accb246-f179-42e5-8cc4-2c1a8de5b234" providerId="ADAL" clId="{C0388DB2-E3CB-462E-B829-1E954C6C2C8B}" dt="2020-12-03T02:25:36.808" v="509" actId="404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addSp delSp modSp new add del mod">
          <pc:chgData name="mingle1994@student.jbnu.ac.kr" userId="6accb246-f179-42e5-8cc4-2c1a8de5b234" providerId="ADAL" clId="{C0388DB2-E3CB-462E-B829-1E954C6C2C8B}" dt="2020-12-03T03:07:21.865" v="1187" actId="1076"/>
          <pc:sldLayoutMkLst>
            <pc:docMk/>
            <pc:sldMasterMk cId="2262755332" sldId="2147483648"/>
            <pc:sldLayoutMk cId="3969757048" sldId="2147483654"/>
          </pc:sldLayoutMkLst>
          <pc:spChg chg="add mod">
            <ac:chgData name="mingle1994@student.jbnu.ac.kr" userId="6accb246-f179-42e5-8cc4-2c1a8de5b234" providerId="ADAL" clId="{C0388DB2-E3CB-462E-B829-1E954C6C2C8B}" dt="2020-12-03T03:07:21.865" v="1187" actId="1076"/>
            <ac:spMkLst>
              <pc:docMk/>
              <pc:sldMasterMk cId="2262755332" sldId="2147483648"/>
              <pc:sldLayoutMk cId="3969757048" sldId="2147483654"/>
              <ac:spMk id="3" creationId="{D6BBF884-CD9B-477B-B0A6-E1F611E248AC}"/>
            </ac:spMkLst>
          </pc:spChg>
          <pc:spChg chg="add mod">
            <ac:chgData name="mingle1994@student.jbnu.ac.kr" userId="6accb246-f179-42e5-8cc4-2c1a8de5b234" providerId="ADAL" clId="{C0388DB2-E3CB-462E-B829-1E954C6C2C8B}" dt="2020-12-03T03:06:57.890" v="1186" actId="242"/>
            <ac:spMkLst>
              <pc:docMk/>
              <pc:sldMasterMk cId="2262755332" sldId="2147483648"/>
              <pc:sldLayoutMk cId="3969757048" sldId="2147483654"/>
              <ac:spMk id="4" creationId="{A4EF5583-19AA-49F2-B2FE-0254D44C3A65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5" creationId="{E0175243-D564-4038-A708-7302142205C0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6" creationId="{9B2562A0-2F75-4C37-B7A3-4C0B3522F759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7" creationId="{D511532C-63DC-47D5-AAE3-1F78CB658021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8" creationId="{71C8FC4F-E6BC-44BD-868B-525776E93E6F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9" creationId="{3DD11184-3DD5-4759-A968-F2BEDCD07778}"/>
            </ac:spMkLst>
          </pc:spChg>
          <pc:spChg chg="add del mod">
            <ac:chgData name="mingle1994@student.jbnu.ac.kr" userId="6accb246-f179-42e5-8cc4-2c1a8de5b234" providerId="ADAL" clId="{C0388DB2-E3CB-462E-B829-1E954C6C2C8B}" dt="2020-12-03T02:44:05.387" v="705" actId="478"/>
            <ac:spMkLst>
              <pc:docMk/>
              <pc:sldMasterMk cId="2262755332" sldId="2147483648"/>
              <pc:sldLayoutMk cId="3969757048" sldId="2147483654"/>
              <ac:spMk id="10" creationId="{B795FD67-53D2-4113-94F5-36F36BB20F3D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  <pc:spChg chg="add mod">
            <ac:chgData name="mingle1994@student.jbnu.ac.kr" userId="6accb246-f179-42e5-8cc4-2c1a8de5b234" providerId="ADAL" clId="{C0388DB2-E3CB-462E-B829-1E954C6C2C8B}" dt="2020-12-03T02:44:18.785" v="800" actId="1038"/>
            <ac:spMkLst>
              <pc:docMk/>
              <pc:sldMasterMk cId="2262755332" sldId="2147483648"/>
              <pc:sldLayoutMk cId="3969757048" sldId="2147483654"/>
              <ac:spMk id="12" creationId="{E614AC1B-9C66-44F0-9198-2C239CDD5E15}"/>
            </ac:spMkLst>
          </pc:spChg>
        </pc:sldLayoutChg>
        <pc:sldLayoutChg chg="addSp modSp new add del mod">
          <pc:chgData name="mingle1994@student.jbnu.ac.kr" userId="6accb246-f179-42e5-8cc4-2c1a8de5b234" providerId="ADAL" clId="{C0388DB2-E3CB-462E-B829-1E954C6C2C8B}" dt="2020-12-03T02:45:45.692" v="802" actId="47"/>
          <pc:sldLayoutMkLst>
            <pc:docMk/>
            <pc:sldMasterMk cId="900963337" sldId="2147483682"/>
            <pc:sldLayoutMk cId="3774879448" sldId="2147483655"/>
          </pc:sldLayoutMkLst>
          <pc:spChg chg="add mod">
            <ac:chgData name="mingle1994@student.jbnu.ac.kr" userId="6accb246-f179-42e5-8cc4-2c1a8de5b234" providerId="ADAL" clId="{C0388DB2-E3CB-462E-B829-1E954C6C2C8B}" dt="2020-12-03T02:25:49.463" v="512" actId="404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 new del mod">
          <pc:chgData name="mingle1994@student.jbnu.ac.kr" userId="6accb246-f179-42e5-8cc4-2c1a8de5b234" providerId="ADAL" clId="{C0388DB2-E3CB-462E-B829-1E954C6C2C8B}" dt="2020-12-03T02:33:22.254" v="565" actId="2696"/>
          <pc:sldLayoutMkLst>
            <pc:docMk/>
            <pc:sldMasterMk cId="2262755332" sldId="2147483648"/>
            <pc:sldLayoutMk cId="3683537049" sldId="2147483656"/>
          </pc:sldLayoutMkLst>
          <pc:spChg chg="mod">
            <ac:chgData name="mingle1994@student.jbnu.ac.kr" userId="6accb246-f179-42e5-8cc4-2c1a8de5b234" providerId="ADAL" clId="{C0388DB2-E3CB-462E-B829-1E954C6C2C8B}" dt="2020-12-03T02:28:23.924" v="518" actId="1076"/>
            <ac:spMkLst>
              <pc:docMk/>
              <pc:sldMasterMk cId="2262755332" sldId="2147483648"/>
              <pc:sldLayoutMk cId="3683537049" sldId="2147483656"/>
              <ac:spMk id="2" creationId="{2BBEE15C-83E6-443E-907E-5D0E181CF9C8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4:12:30.329" v="1202" actId="1076"/>
        <pc:sldMasterMkLst>
          <pc:docMk/>
          <pc:sldMasterMk cId="2976806876" sldId="2147483657"/>
        </pc:sldMasterMkLst>
        <pc:spChg chg="del mod">
          <ac:chgData name="mingle1994@student.jbnu.ac.kr" userId="6accb246-f179-42e5-8cc4-2c1a8de5b234" providerId="ADAL" clId="{C0388DB2-E3CB-462E-B829-1E954C6C2C8B}" dt="2020-12-03T02:29:36.995" v="539" actId="478"/>
          <ac:spMkLst>
            <pc:docMk/>
            <pc:sldMasterMk cId="2976806876" sldId="2147483657"/>
            <ac:spMk id="2" creationId="{B0FE7725-B09D-48A5-8BAE-271BF4FD46DF}"/>
          </ac:spMkLst>
        </pc:spChg>
        <pc:spChg chg="del">
          <ac:chgData name="mingle1994@student.jbnu.ac.kr" userId="6accb246-f179-42e5-8cc4-2c1a8de5b234" providerId="ADAL" clId="{C0388DB2-E3CB-462E-B829-1E954C6C2C8B}" dt="2020-12-03T02:29:45.596" v="540" actId="478"/>
          <ac:spMkLst>
            <pc:docMk/>
            <pc:sldMasterMk cId="2976806876" sldId="2147483657"/>
            <ac:spMk id="3" creationId="{2637F9D0-E31D-46B6-88C5-E4980CF4B32A}"/>
          </ac:spMkLst>
        </pc:spChg>
        <pc:spChg chg="del">
          <ac:chgData name="mingle1994@student.jbnu.ac.kr" userId="6accb246-f179-42e5-8cc4-2c1a8de5b234" providerId="ADAL" clId="{C0388DB2-E3CB-462E-B829-1E954C6C2C8B}" dt="2020-12-03T02:57:11.881" v="1175" actId="478"/>
          <ac:spMkLst>
            <pc:docMk/>
            <pc:sldMasterMk cId="2976806876" sldId="2147483657"/>
            <ac:spMk id="4" creationId="{EB0F9493-E813-4119-843E-46C3F42E8D3E}"/>
          </ac:spMkLst>
        </pc:spChg>
        <pc:spChg chg="del">
          <ac:chgData name="mingle1994@student.jbnu.ac.kr" userId="6accb246-f179-42e5-8cc4-2c1a8de5b234" providerId="ADAL" clId="{C0388DB2-E3CB-462E-B829-1E954C6C2C8B}" dt="2020-12-03T02:57:13.073" v="1176" actId="478"/>
          <ac:spMkLst>
            <pc:docMk/>
            <pc:sldMasterMk cId="2976806876" sldId="2147483657"/>
            <ac:spMk id="5" creationId="{E682626D-5C23-4774-9656-20430628656E}"/>
          </ac:spMkLst>
        </pc:spChg>
        <pc:spChg chg="del">
          <ac:chgData name="mingle1994@student.jbnu.ac.kr" userId="6accb246-f179-42e5-8cc4-2c1a8de5b234" providerId="ADAL" clId="{C0388DB2-E3CB-462E-B829-1E954C6C2C8B}" dt="2020-12-03T02:57:13.961" v="1177" actId="478"/>
          <ac:spMkLst>
            <pc:docMk/>
            <pc:sldMasterMk cId="2976806876" sldId="2147483657"/>
            <ac:spMk id="6" creationId="{1D40D1CC-F75F-42A7-B507-937048C0D51E}"/>
          </ac:spMkLst>
        </pc:spChg>
        <pc:spChg chg="add del mod">
          <ac:chgData name="mingle1994@student.jbnu.ac.kr" userId="6accb246-f179-42e5-8cc4-2c1a8de5b234" providerId="ADAL" clId="{C0388DB2-E3CB-462E-B829-1E954C6C2C8B}" dt="2020-12-03T02:29:53.851" v="544" actId="478"/>
          <ac:spMkLst>
            <pc:docMk/>
            <pc:sldMasterMk cId="2976806876" sldId="2147483657"/>
            <ac:spMk id="7" creationId="{2A7AA737-7365-4EB1-AEA0-79CCFDDCB508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0" creationId="{550FA750-D47B-4FC2-A2C2-C4ED0E00653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1" creationId="{70522429-7D14-41A9-9603-DC0BC202A682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2" creationId="{F6D7759C-9E3A-4AC3-86C8-402133E26FC9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3" creationId="{48771A5E-4F64-4807-9479-18C5451B777D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4" creationId="{707A4F10-34E1-4B73-BBD7-8219E5D12B2E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5" creationId="{C426E954-E392-475F-98CA-942642C0BB4C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6" creationId="{9E0A4774-8FE0-4F85-A5D0-FEA7EAEE01FF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7" creationId="{DDE56DC7-2374-4166-9F02-5D2F068B2FF1}"/>
          </ac:spMkLst>
        </pc:spChg>
        <pc:spChg chg="mod">
          <ac:chgData name="mingle1994@student.jbnu.ac.kr" userId="6accb246-f179-42e5-8cc4-2c1a8de5b234" providerId="ADAL" clId="{C0388DB2-E3CB-462E-B829-1E954C6C2C8B}" dt="2020-12-03T02:40:25.541" v="654" actId="1076"/>
          <ac:spMkLst>
            <pc:docMk/>
            <pc:sldMasterMk cId="2976806876" sldId="2147483657"/>
            <ac:spMk id="18" creationId="{675138BF-EF0A-4CED-8F66-3AAF20F75A89}"/>
          </ac:spMkLst>
        </pc:spChg>
        <pc:spChg chg="mod">
          <ac:chgData name="mingle1994@student.jbnu.ac.kr" userId="6accb246-f179-42e5-8cc4-2c1a8de5b234" providerId="ADAL" clId="{C0388DB2-E3CB-462E-B829-1E954C6C2C8B}" dt="2020-12-03T04:12:04.807" v="1198" actId="1076"/>
          <ac:spMkLst>
            <pc:docMk/>
            <pc:sldMasterMk cId="2976806876" sldId="2147483657"/>
            <ac:spMk id="19" creationId="{50D5F59F-79EB-4BD9-95ED-922E55B03F09}"/>
          </ac:spMkLst>
        </pc:spChg>
        <pc:spChg chg="add mod">
          <ac:chgData name="mingle1994@student.jbnu.ac.kr" userId="6accb246-f179-42e5-8cc4-2c1a8de5b234" providerId="ADAL" clId="{C0388DB2-E3CB-462E-B829-1E954C6C2C8B}" dt="2020-12-03T04:12:10.496" v="1199" actId="1076"/>
          <ac:spMkLst>
            <pc:docMk/>
            <pc:sldMasterMk cId="2976806876" sldId="2147483657"/>
            <ac:spMk id="20" creationId="{5D2CB3BC-3334-433C-9439-F5797C66C0CE}"/>
          </ac:spMkLst>
        </pc:spChg>
        <pc:spChg chg="add del mod">
          <ac:chgData name="mingle1994@student.jbnu.ac.kr" userId="6accb246-f179-42e5-8cc4-2c1a8de5b234" providerId="ADAL" clId="{C0388DB2-E3CB-462E-B829-1E954C6C2C8B}" dt="2020-12-03T02:55:51.585" v="1081" actId="478"/>
          <ac:spMkLst>
            <pc:docMk/>
            <pc:sldMasterMk cId="2976806876" sldId="2147483657"/>
            <ac:spMk id="21" creationId="{44AF51C2-1C66-44F5-A355-98B80033A5CE}"/>
          </ac:spMkLst>
        </pc:spChg>
        <pc:spChg chg="add del mod">
          <ac:chgData name="mingle1994@student.jbnu.ac.kr" userId="6accb246-f179-42e5-8cc4-2c1a8de5b234" providerId="ADAL" clId="{C0388DB2-E3CB-462E-B829-1E954C6C2C8B}" dt="2020-12-03T02:55:50.929" v="1080" actId="478"/>
          <ac:spMkLst>
            <pc:docMk/>
            <pc:sldMasterMk cId="2976806876" sldId="2147483657"/>
            <ac:spMk id="22" creationId="{A8D49E0E-9989-4BD7-A3B9-BF0A5CEDD99F}"/>
          </ac:spMkLst>
        </pc:spChg>
        <pc:spChg chg="add mod">
          <ac:chgData name="mingle1994@student.jbnu.ac.kr" userId="6accb246-f179-42e5-8cc4-2c1a8de5b234" providerId="ADAL" clId="{C0388DB2-E3CB-462E-B829-1E954C6C2C8B}" dt="2020-12-03T04:12:30.329" v="1202" actId="1076"/>
          <ac:spMkLst>
            <pc:docMk/>
            <pc:sldMasterMk cId="2976806876" sldId="2147483657"/>
            <ac:spMk id="23" creationId="{280AF418-D24F-4A8C-8FE6-F5F62488717D}"/>
          </ac:spMkLst>
        </pc:spChg>
        <pc:grpChg chg="add del mod">
          <ac:chgData name="mingle1994@student.jbnu.ac.kr" userId="6accb246-f179-42e5-8cc4-2c1a8de5b234" providerId="ADAL" clId="{C0388DB2-E3CB-462E-B829-1E954C6C2C8B}" dt="2020-12-03T02:40:25.541" v="654" actId="1076"/>
          <ac:grpSpMkLst>
            <pc:docMk/>
            <pc:sldMasterMk cId="2976806876" sldId="2147483657"/>
            <ac:grpSpMk id="9" creationId="{41A3A45B-5781-48AE-9249-A211F1BA223E}"/>
          </ac:grpSpMkLst>
        </pc:grpChg>
        <pc:picChg chg="add mod">
          <ac:chgData name="mingle1994@student.jbnu.ac.kr" userId="6accb246-f179-42e5-8cc4-2c1a8de5b234" providerId="ADAL" clId="{C0388DB2-E3CB-462E-B829-1E954C6C2C8B}" dt="2020-12-03T04:12:19.574" v="1200" actId="1076"/>
          <ac:picMkLst>
            <pc:docMk/>
            <pc:sldMasterMk cId="2976806876" sldId="2147483657"/>
            <ac:picMk id="8" creationId="{8A18D848-79A1-4A61-8C06-5E1C85B48A37}"/>
          </ac:picMkLst>
        </pc:picChg>
        <pc:sldLayoutChg chg="new del replId">
          <pc:chgData name="mingle1994@student.jbnu.ac.kr" userId="6accb246-f179-42e5-8cc4-2c1a8de5b234" providerId="ADAL" clId="{C0388DB2-E3CB-462E-B829-1E954C6C2C8B}" dt="2020-12-03T02:28:49.528" v="520" actId="2696"/>
          <pc:sldLayoutMkLst>
            <pc:docMk/>
            <pc:sldMasterMk cId="2976806876" sldId="2147483657"/>
            <pc:sldLayoutMk cId="1322531063" sldId="214748365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49.742" v="521" actId="2696"/>
          <pc:sldLayoutMkLst>
            <pc:docMk/>
            <pc:sldMasterMk cId="2976806876" sldId="2147483657"/>
            <pc:sldLayoutMk cId="665751000" sldId="214748365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240" v="522" actId="2696"/>
          <pc:sldLayoutMkLst>
            <pc:docMk/>
            <pc:sldMasterMk cId="2976806876" sldId="2147483657"/>
            <pc:sldLayoutMk cId="435870040" sldId="214748366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0.523" v="523" actId="2696"/>
          <pc:sldLayoutMkLst>
            <pc:docMk/>
            <pc:sldMasterMk cId="2976806876" sldId="2147483657"/>
            <pc:sldLayoutMk cId="3357978458" sldId="2147483661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1.241" v="524" actId="2696"/>
          <pc:sldLayoutMkLst>
            <pc:docMk/>
            <pc:sldMasterMk cId="2976806876" sldId="2147483657"/>
            <pc:sldLayoutMk cId="3501704996" sldId="214748366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342" v="525" actId="2696"/>
          <pc:sldLayoutMkLst>
            <pc:docMk/>
            <pc:sldMasterMk cId="2976806876" sldId="2147483657"/>
            <pc:sldLayoutMk cId="624293043" sldId="214748366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2.584" v="526" actId="2696"/>
          <pc:sldLayoutMkLst>
            <pc:docMk/>
            <pc:sldMasterMk cId="2976806876" sldId="2147483657"/>
            <pc:sldLayoutMk cId="2754910281" sldId="214748366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3.975" v="527" actId="2696"/>
          <pc:sldLayoutMkLst>
            <pc:docMk/>
            <pc:sldMasterMk cId="2976806876" sldId="2147483657"/>
            <pc:sldLayoutMk cId="2618520934" sldId="214748366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4.191" v="528" actId="2696"/>
          <pc:sldLayoutMkLst>
            <pc:docMk/>
            <pc:sldMasterMk cId="2976806876" sldId="2147483657"/>
            <pc:sldLayoutMk cId="3899993345" sldId="214748366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28:55.115" v="529" actId="2696"/>
          <pc:sldLayoutMkLst>
            <pc:docMk/>
            <pc:sldMasterMk cId="2976806876" sldId="2147483657"/>
            <pc:sldLayoutMk cId="1301382215" sldId="214748366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2:43.182" v="559" actId="2696"/>
          <pc:sldLayoutMkLst>
            <pc:docMk/>
            <pc:sldMasterMk cId="2976806876" sldId="2147483657"/>
            <pc:sldLayoutMk cId="3520696653" sldId="2147483668"/>
          </pc:sldLayoutMkLst>
        </pc:sldLayoutChg>
        <pc:sldLayoutChg chg="addSp delSp modSp new mod">
          <pc:chgData name="mingle1994@student.jbnu.ac.kr" userId="6accb246-f179-42e5-8cc4-2c1a8de5b234" providerId="ADAL" clId="{C0388DB2-E3CB-462E-B829-1E954C6C2C8B}" dt="2020-12-03T02:42:59.788" v="697" actId="1076"/>
          <pc:sldLayoutMkLst>
            <pc:docMk/>
            <pc:sldMasterMk cId="2976806876" sldId="2147483657"/>
            <pc:sldLayoutMk cId="2979810383" sldId="2147483669"/>
          </pc:sldLayoutMkLst>
          <pc:spChg chg="del">
            <ac:chgData name="mingle1994@student.jbnu.ac.kr" userId="6accb246-f179-42e5-8cc4-2c1a8de5b234" providerId="ADAL" clId="{C0388DB2-E3CB-462E-B829-1E954C6C2C8B}" dt="2020-12-03T02:32:48.827" v="560" actId="478"/>
            <ac:spMkLst>
              <pc:docMk/>
              <pc:sldMasterMk cId="2976806876" sldId="2147483657"/>
              <pc:sldLayoutMk cId="2979810383" sldId="2147483669"/>
              <ac:spMk id="3" creationId="{C306DACF-01D7-4B3A-A1EF-DBF6B10FB9D7}"/>
            </ac:spMkLst>
          </pc:spChg>
          <pc:spChg chg="del">
            <ac:chgData name="mingle1994@student.jbnu.ac.kr" userId="6accb246-f179-42e5-8cc4-2c1a8de5b234" providerId="ADAL" clId="{C0388DB2-E3CB-462E-B829-1E954C6C2C8B}" dt="2020-12-03T02:32:50.021" v="561" actId="478"/>
            <ac:spMkLst>
              <pc:docMk/>
              <pc:sldMasterMk cId="2976806876" sldId="2147483657"/>
              <pc:sldLayoutMk cId="2979810383" sldId="2147483669"/>
              <ac:spMk id="4" creationId="{43FCEB20-22A6-4AAB-879A-C52401931BD8}"/>
            </ac:spMkLst>
          </pc:spChg>
          <pc:spChg chg="del">
            <ac:chgData name="mingle1994@student.jbnu.ac.kr" userId="6accb246-f179-42e5-8cc4-2c1a8de5b234" providerId="ADAL" clId="{C0388DB2-E3CB-462E-B829-1E954C6C2C8B}" dt="2020-12-03T02:32:51.068" v="562" actId="478"/>
            <ac:spMkLst>
              <pc:docMk/>
              <pc:sldMasterMk cId="2976806876" sldId="2147483657"/>
              <pc:sldLayoutMk cId="2979810383" sldId="2147483669"/>
              <ac:spMk id="5" creationId="{70DB67F9-A939-4973-8CF1-C6F2C1FA7C32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9.788" v="697" actId="1076"/>
            <ac:spMkLst>
              <pc:docMk/>
              <pc:sldMasterMk cId="2976806876" sldId="2147483657"/>
              <pc:sldLayoutMk cId="2979810383" sldId="2147483669"/>
              <ac:spMk id="6" creationId="{2DA371E9-AAB1-43ED-9119-5A2B186B976C}"/>
            </ac:spMkLst>
          </pc:spChg>
        </pc:sldLayoutChg>
        <pc:sldLayoutChg chg="delSp new del mod">
          <pc:chgData name="mingle1994@student.jbnu.ac.kr" userId="6accb246-f179-42e5-8cc4-2c1a8de5b234" providerId="ADAL" clId="{C0388DB2-E3CB-462E-B829-1E954C6C2C8B}" dt="2020-12-03T02:34:26.912" v="572" actId="2696"/>
          <pc:sldLayoutMkLst>
            <pc:docMk/>
            <pc:sldMasterMk cId="2976806876" sldId="2147483657"/>
            <pc:sldLayoutMk cId="2497596431" sldId="2147483670"/>
          </pc:sldLayoutMkLst>
          <pc:spChg chg="del">
            <ac:chgData name="mingle1994@student.jbnu.ac.kr" userId="6accb246-f179-42e5-8cc4-2c1a8de5b234" providerId="ADAL" clId="{C0388DB2-E3CB-462E-B829-1E954C6C2C8B}" dt="2020-12-03T02:34:06.955" v="569" actId="478"/>
            <ac:spMkLst>
              <pc:docMk/>
              <pc:sldMasterMk cId="2976806876" sldId="2147483657"/>
              <pc:sldLayoutMk cId="2497596431" sldId="2147483670"/>
              <ac:spMk id="3" creationId="{EDC33B32-0C13-48B1-8143-39BC0C9A6471}"/>
            </ac:spMkLst>
          </pc:spChg>
          <pc:spChg chg="del">
            <ac:chgData name="mingle1994@student.jbnu.ac.kr" userId="6accb246-f179-42e5-8cc4-2c1a8de5b234" providerId="ADAL" clId="{C0388DB2-E3CB-462E-B829-1E954C6C2C8B}" dt="2020-12-03T02:34:08.026" v="570" actId="478"/>
            <ac:spMkLst>
              <pc:docMk/>
              <pc:sldMasterMk cId="2976806876" sldId="2147483657"/>
              <pc:sldLayoutMk cId="2497596431" sldId="2147483670"/>
              <ac:spMk id="4" creationId="{14E3014A-E625-4528-BBC6-FAC62EDCBE23}"/>
            </ac:spMkLst>
          </pc:spChg>
          <pc:spChg chg="del">
            <ac:chgData name="mingle1994@student.jbnu.ac.kr" userId="6accb246-f179-42e5-8cc4-2c1a8de5b234" providerId="ADAL" clId="{C0388DB2-E3CB-462E-B829-1E954C6C2C8B}" dt="2020-12-03T02:34:09.420" v="571" actId="478"/>
            <ac:spMkLst>
              <pc:docMk/>
              <pc:sldMasterMk cId="2976806876" sldId="2147483657"/>
              <pc:sldLayoutMk cId="2497596431" sldId="2147483670"/>
              <ac:spMk id="5" creationId="{BC04DC19-B147-4187-AE88-10C02D02B4DC}"/>
            </ac:spMkLst>
          </pc:spChg>
        </pc:sldLayoutChg>
        <pc:sldLayoutChg chg="addSp delSp modSp new mod replId">
          <pc:chgData name="mingle1994@student.jbnu.ac.kr" userId="6accb246-f179-42e5-8cc4-2c1a8de5b234" providerId="ADAL" clId="{C0388DB2-E3CB-462E-B829-1E954C6C2C8B}" dt="2020-12-03T02:42:54.916" v="696" actId="1076"/>
          <pc:sldLayoutMkLst>
            <pc:docMk/>
            <pc:sldMasterMk cId="2976806876" sldId="2147483657"/>
            <pc:sldLayoutMk cId="132942511" sldId="2147483672"/>
          </pc:sldLayoutMkLst>
          <pc:spChg chg="del">
            <ac:chgData name="mingle1994@student.jbnu.ac.kr" userId="6accb246-f179-42e5-8cc4-2c1a8de5b234" providerId="ADAL" clId="{C0388DB2-E3CB-462E-B829-1E954C6C2C8B}" dt="2020-12-03T02:41:53.762" v="677" actId="478"/>
            <ac:spMkLst>
              <pc:docMk/>
              <pc:sldMasterMk cId="2976806876" sldId="2147483657"/>
              <pc:sldLayoutMk cId="132942511" sldId="2147483672"/>
              <ac:spMk id="3" creationId="{49A82281-13EB-469D-8E36-630CF3A6BF66}"/>
            </ac:spMkLst>
          </pc:spChg>
          <pc:spChg chg="del">
            <ac:chgData name="mingle1994@student.jbnu.ac.kr" userId="6accb246-f179-42e5-8cc4-2c1a8de5b234" providerId="ADAL" clId="{C0388DB2-E3CB-462E-B829-1E954C6C2C8B}" dt="2020-12-03T02:41:54.778" v="678" actId="478"/>
            <ac:spMkLst>
              <pc:docMk/>
              <pc:sldMasterMk cId="2976806876" sldId="2147483657"/>
              <pc:sldLayoutMk cId="132942511" sldId="2147483672"/>
              <ac:spMk id="4" creationId="{3F144055-4914-478D-839F-5306439EC36F}"/>
            </ac:spMkLst>
          </pc:spChg>
          <pc:spChg chg="del">
            <ac:chgData name="mingle1994@student.jbnu.ac.kr" userId="6accb246-f179-42e5-8cc4-2c1a8de5b234" providerId="ADAL" clId="{C0388DB2-E3CB-462E-B829-1E954C6C2C8B}" dt="2020-12-03T02:41:56.098" v="679" actId="478"/>
            <ac:spMkLst>
              <pc:docMk/>
              <pc:sldMasterMk cId="2976806876" sldId="2147483657"/>
              <pc:sldLayoutMk cId="132942511" sldId="2147483672"/>
              <ac:spMk id="5" creationId="{5CEABD7C-D4C6-424D-9A3F-D15B92F68728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54.916" v="696" actId="1076"/>
            <ac:spMkLst>
              <pc:docMk/>
              <pc:sldMasterMk cId="2976806876" sldId="2147483657"/>
              <pc:sldLayoutMk cId="132942511" sldId="2147483672"/>
              <ac:spMk id="6" creationId="{801E1E96-30B8-435D-90B0-262D130187A7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54:32.658" v="1069" actId="14100"/>
          <pc:sldLayoutMkLst>
            <pc:docMk/>
            <pc:sldMasterMk cId="2976806876" sldId="2147483657"/>
            <pc:sldLayoutMk cId="1435503362" sldId="2147483673"/>
          </pc:sldLayoutMkLst>
          <pc:spChg chg="mod">
            <ac:chgData name="mingle1994@student.jbnu.ac.kr" userId="6accb246-f179-42e5-8cc4-2c1a8de5b234" providerId="ADAL" clId="{C0388DB2-E3CB-462E-B829-1E954C6C2C8B}" dt="2020-12-03T02:54:32.658" v="1069" actId="14100"/>
            <ac:spMkLst>
              <pc:docMk/>
              <pc:sldMasterMk cId="2976806876" sldId="2147483657"/>
              <pc:sldLayoutMk cId="1435503362" sldId="2147483673"/>
              <ac:spMk id="2" creationId="{60044497-6871-43A9-BA9A-A7E1C751F686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3" creationId="{EEB59B9D-8C96-411C-8919-24407668E388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4" creationId="{FBE6B810-BE99-40B2-BE5B-77A8CD0A1A4A}"/>
            </ac:spMkLst>
          </pc:spChg>
          <pc:spChg chg="del">
            <ac:chgData name="mingle1994@student.jbnu.ac.kr" userId="6accb246-f179-42e5-8cc4-2c1a8de5b234" providerId="ADAL" clId="{C0388DB2-E3CB-462E-B829-1E954C6C2C8B}" dt="2020-12-03T02:42:00.514" v="680" actId="478"/>
            <ac:spMkLst>
              <pc:docMk/>
              <pc:sldMasterMk cId="2976806876" sldId="2147483657"/>
              <pc:sldLayoutMk cId="1435503362" sldId="2147483673"/>
              <ac:spMk id="5" creationId="{44410007-6E75-4382-B945-4A75E0C1CCE3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9.442" v="691" actId="1076"/>
            <ac:spMkLst>
              <pc:docMk/>
              <pc:sldMasterMk cId="2976806876" sldId="2147483657"/>
              <pc:sldLayoutMk cId="1435503362" sldId="2147483673"/>
              <ac:spMk id="6" creationId="{0E7F6C1B-4C41-45E6-BFF2-1B3B42B1C8B0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2:30.217" v="689" actId="1076"/>
          <pc:sldLayoutMkLst>
            <pc:docMk/>
            <pc:sldMasterMk cId="2976806876" sldId="2147483657"/>
            <pc:sldLayoutMk cId="846996652" sldId="2147483674"/>
          </pc:sldLayoutMkLst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3" creationId="{73941C57-2E9A-439D-A7D9-98BF500A2D41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4" creationId="{A1E71380-9875-4518-BF19-6DE0C6F9149B}"/>
            </ac:spMkLst>
          </pc:spChg>
          <pc:spChg chg="del">
            <ac:chgData name="mingle1994@student.jbnu.ac.kr" userId="6accb246-f179-42e5-8cc4-2c1a8de5b234" providerId="ADAL" clId="{C0388DB2-E3CB-462E-B829-1E954C6C2C8B}" dt="2020-12-03T02:42:04.114" v="681" actId="478"/>
            <ac:spMkLst>
              <pc:docMk/>
              <pc:sldMasterMk cId="2976806876" sldId="2147483657"/>
              <pc:sldLayoutMk cId="846996652" sldId="2147483674"/>
              <ac:spMk id="5" creationId="{79786500-5FE8-44F7-B3EE-97A7338DE8FE}"/>
            </ac:spMkLst>
          </pc:spChg>
          <pc:spChg chg="add mod">
            <ac:chgData name="mingle1994@student.jbnu.ac.kr" userId="6accb246-f179-42e5-8cc4-2c1a8de5b234" providerId="ADAL" clId="{C0388DB2-E3CB-462E-B829-1E954C6C2C8B}" dt="2020-12-03T02:42:30.217" v="689" actId="1076"/>
            <ac:spMkLst>
              <pc:docMk/>
              <pc:sldMasterMk cId="2976806876" sldId="2147483657"/>
              <pc:sldLayoutMk cId="846996652" sldId="2147483674"/>
              <ac:spMk id="6" creationId="{0FBC978E-110B-47BF-827E-2E5874A87F65}"/>
            </ac:spMkLst>
          </pc:spChg>
        </pc:sldLayoutChg>
        <pc:sldLayoutChg chg="addSp delSp modSp new mod">
          <pc:chgData name="mingle1994@student.jbnu.ac.kr" userId="6accb246-f179-42e5-8cc4-2c1a8de5b234" providerId="ADAL" clId="{C0388DB2-E3CB-462E-B829-1E954C6C2C8B}" dt="2020-12-03T02:43:24.070" v="704" actId="1076"/>
          <pc:sldLayoutMkLst>
            <pc:docMk/>
            <pc:sldMasterMk cId="2976806876" sldId="2147483657"/>
            <pc:sldLayoutMk cId="986975268" sldId="2147483675"/>
          </pc:sldLayoutMkLst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3" creationId="{9DC1653B-9F7D-4C73-B92F-F51F8E50D0A4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4" creationId="{D6FB2148-61BF-4DDE-AA99-11F03FE9D61B}"/>
            </ac:spMkLst>
          </pc:spChg>
          <pc:spChg chg="del">
            <ac:chgData name="mingle1994@student.jbnu.ac.kr" userId="6accb246-f179-42e5-8cc4-2c1a8de5b234" providerId="ADAL" clId="{C0388DB2-E3CB-462E-B829-1E954C6C2C8B}" dt="2020-12-03T02:42:07.829" v="682" actId="478"/>
            <ac:spMkLst>
              <pc:docMk/>
              <pc:sldMasterMk cId="2976806876" sldId="2147483657"/>
              <pc:sldLayoutMk cId="986975268" sldId="2147483675"/>
              <ac:spMk id="5" creationId="{3A83CE4E-69DE-4942-A50B-97540A3151A1}"/>
            </ac:spMkLst>
          </pc:spChg>
          <pc:spChg chg="add mod">
            <ac:chgData name="mingle1994@student.jbnu.ac.kr" userId="6accb246-f179-42e5-8cc4-2c1a8de5b234" providerId="ADAL" clId="{C0388DB2-E3CB-462E-B829-1E954C6C2C8B}" dt="2020-12-03T02:43:24.070" v="704" actId="1076"/>
            <ac:spMkLst>
              <pc:docMk/>
              <pc:sldMasterMk cId="2976806876" sldId="2147483657"/>
              <pc:sldLayoutMk cId="986975268" sldId="2147483675"/>
              <ac:spMk id="6" creationId="{5EBF125C-E1F0-4DAC-9E02-42E3C14D72FE}"/>
            </ac:spMkLst>
          </pc:spChg>
        </pc:sldLayoutChg>
        <pc:sldLayoutChg chg="delSp new mod">
          <pc:chgData name="mingle1994@student.jbnu.ac.kr" userId="6accb246-f179-42e5-8cc4-2c1a8de5b234" providerId="ADAL" clId="{C0388DB2-E3CB-462E-B829-1E954C6C2C8B}" dt="2020-12-03T02:42:10.916" v="683" actId="478"/>
          <pc:sldLayoutMkLst>
            <pc:docMk/>
            <pc:sldMasterMk cId="2976806876" sldId="2147483657"/>
            <pc:sldLayoutMk cId="2989709775" sldId="2147483676"/>
          </pc:sldLayoutMkLst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3" creationId="{CC7F43B5-351F-4326-B95F-514412B151D8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4" creationId="{3401A193-E808-4798-A542-96234372D8E4}"/>
            </ac:spMkLst>
          </pc:spChg>
          <pc:spChg chg="del">
            <ac:chgData name="mingle1994@student.jbnu.ac.kr" userId="6accb246-f179-42e5-8cc4-2c1a8de5b234" providerId="ADAL" clId="{C0388DB2-E3CB-462E-B829-1E954C6C2C8B}" dt="2020-12-03T02:42:10.916" v="683" actId="478"/>
            <ac:spMkLst>
              <pc:docMk/>
              <pc:sldMasterMk cId="2976806876" sldId="2147483657"/>
              <pc:sldLayoutMk cId="2989709775" sldId="2147483676"/>
              <ac:spMk id="5" creationId="{C6F3600E-0493-42A4-BB47-1503F82ACC52}"/>
            </ac:spMkLst>
          </pc:spChg>
        </pc:sldLayoutChg>
      </pc:sldMasterChg>
      <pc:sldMasterChg chg="addSp delSp modSp new mod addSldLayout delSldLayout modSldLayout">
        <pc:chgData name="mingle1994@student.jbnu.ac.kr" userId="6accb246-f179-42e5-8cc4-2c1a8de5b234" providerId="ADAL" clId="{C0388DB2-E3CB-462E-B829-1E954C6C2C8B}" dt="2020-12-03T03:05:33.625" v="1183" actId="14861"/>
        <pc:sldMasterMkLst>
          <pc:docMk/>
          <pc:sldMasterMk cId="1437856363" sldId="2147483670"/>
        </pc:sldMasterMkLst>
        <pc:spChg chg="del mod">
          <ac:chgData name="mingle1994@student.jbnu.ac.kr" userId="6accb246-f179-42e5-8cc4-2c1a8de5b234" providerId="ADAL" clId="{C0388DB2-E3CB-462E-B829-1E954C6C2C8B}" dt="2020-12-03T02:35:09.139" v="589" actId="478"/>
          <ac:spMkLst>
            <pc:docMk/>
            <pc:sldMasterMk cId="1437856363" sldId="2147483670"/>
            <ac:spMk id="2" creationId="{FADD716A-0C8D-4985-BE6C-19065CAE6B6F}"/>
          </ac:spMkLst>
        </pc:spChg>
        <pc:spChg chg="del">
          <ac:chgData name="mingle1994@student.jbnu.ac.kr" userId="6accb246-f179-42e5-8cc4-2c1a8de5b234" providerId="ADAL" clId="{C0388DB2-E3CB-462E-B829-1E954C6C2C8B}" dt="2020-12-03T02:35:01.781" v="586" actId="478"/>
          <ac:spMkLst>
            <pc:docMk/>
            <pc:sldMasterMk cId="1437856363" sldId="2147483670"/>
            <ac:spMk id="3" creationId="{4C8675A2-7BB9-489C-B87B-F4CA9D96C010}"/>
          </ac:spMkLst>
        </pc:spChg>
        <pc:spChg chg="del">
          <ac:chgData name="mingle1994@student.jbnu.ac.kr" userId="6accb246-f179-42e5-8cc4-2c1a8de5b234" providerId="ADAL" clId="{C0388DB2-E3CB-462E-B829-1E954C6C2C8B}" dt="2020-12-03T02:35:51.268" v="600" actId="478"/>
          <ac:spMkLst>
            <pc:docMk/>
            <pc:sldMasterMk cId="1437856363" sldId="2147483670"/>
            <ac:spMk id="4" creationId="{2D0A3ACE-B19F-4F3A-BB33-7323ACFBFD4B}"/>
          </ac:spMkLst>
        </pc:spChg>
        <pc:spChg chg="del">
          <ac:chgData name="mingle1994@student.jbnu.ac.kr" userId="6accb246-f179-42e5-8cc4-2c1a8de5b234" providerId="ADAL" clId="{C0388DB2-E3CB-462E-B829-1E954C6C2C8B}" dt="2020-12-03T02:35:52.045" v="601" actId="478"/>
          <ac:spMkLst>
            <pc:docMk/>
            <pc:sldMasterMk cId="1437856363" sldId="2147483670"/>
            <ac:spMk id="5" creationId="{B21FE7F9-A38B-4832-803A-5DDD54B21C1C}"/>
          </ac:spMkLst>
        </pc:spChg>
        <pc:spChg chg="del">
          <ac:chgData name="mingle1994@student.jbnu.ac.kr" userId="6accb246-f179-42e5-8cc4-2c1a8de5b234" providerId="ADAL" clId="{C0388DB2-E3CB-462E-B829-1E954C6C2C8B}" dt="2020-12-03T02:35:53.427" v="602" actId="478"/>
          <ac:spMkLst>
            <pc:docMk/>
            <pc:sldMasterMk cId="1437856363" sldId="2147483670"/>
            <ac:spMk id="6" creationId="{85DA1E46-B3FE-4AFA-96F1-4FD5E5A3213F}"/>
          </ac:spMkLst>
        </pc:spChg>
        <pc:picChg chg="add mod">
          <ac:chgData name="mingle1994@student.jbnu.ac.kr" userId="6accb246-f179-42e5-8cc4-2c1a8de5b234" providerId="ADAL" clId="{C0388DB2-E3CB-462E-B829-1E954C6C2C8B}" dt="2020-12-03T02:36:03.041" v="603" actId="1076"/>
          <ac:picMkLst>
            <pc:docMk/>
            <pc:sldMasterMk cId="1437856363" sldId="2147483670"/>
            <ac:picMk id="7" creationId="{0F9EDC57-E795-484C-AEEC-ECBC3FDFF6AF}"/>
          </ac:picMkLst>
        </pc:picChg>
        <pc:sldLayoutChg chg="addSp delSp modSp new mod replId">
          <pc:chgData name="mingle1994@student.jbnu.ac.kr" userId="6accb246-f179-42e5-8cc4-2c1a8de5b234" providerId="ADAL" clId="{C0388DB2-E3CB-462E-B829-1E954C6C2C8B}" dt="2020-12-03T03:05:33.625" v="1183" actId="14861"/>
          <pc:sldLayoutMkLst>
            <pc:docMk/>
            <pc:sldMasterMk cId="1437856363" sldId="2147483670"/>
            <pc:sldLayoutMk cId="1533720162" sldId="2147483671"/>
          </pc:sldLayoutMkLst>
          <pc:spChg chg="mod">
            <ac:chgData name="mingle1994@student.jbnu.ac.kr" userId="6accb246-f179-42e5-8cc4-2c1a8de5b234" providerId="ADAL" clId="{C0388DB2-E3CB-462E-B829-1E954C6C2C8B}" dt="2020-12-03T02:35:39.921" v="598" actId="2711"/>
            <ac:spMkLst>
              <pc:docMk/>
              <pc:sldMasterMk cId="1437856363" sldId="2147483670"/>
              <pc:sldLayoutMk cId="1533720162" sldId="214748367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C0388DB2-E3CB-462E-B829-1E954C6C2C8B}" dt="2020-12-03T02:35:45.392" v="599" actId="2711"/>
            <ac:spMkLst>
              <pc:docMk/>
              <pc:sldMasterMk cId="1437856363" sldId="2147483670"/>
              <pc:sldLayoutMk cId="1533720162" sldId="2147483671"/>
              <ac:spMk id="3" creationId="{B855F758-7A29-4BB6-9472-420FC328C47C}"/>
            </ac:spMkLst>
          </pc:spChg>
          <pc:spChg chg="del">
            <ac:chgData name="mingle1994@student.jbnu.ac.kr" userId="6accb246-f179-42e5-8cc4-2c1a8de5b234" providerId="ADAL" clId="{C0388DB2-E3CB-462E-B829-1E954C6C2C8B}" dt="2020-12-03T02:35:24.339" v="591" actId="478"/>
            <ac:spMkLst>
              <pc:docMk/>
              <pc:sldMasterMk cId="1437856363" sldId="2147483670"/>
              <pc:sldLayoutMk cId="1533720162" sldId="2147483671"/>
              <ac:spMk id="4" creationId="{94D3A8EA-DA03-4BCE-9235-82729865B49A}"/>
            </ac:spMkLst>
          </pc:spChg>
          <pc:spChg chg="del">
            <ac:chgData name="mingle1994@student.jbnu.ac.kr" userId="6accb246-f179-42e5-8cc4-2c1a8de5b234" providerId="ADAL" clId="{C0388DB2-E3CB-462E-B829-1E954C6C2C8B}" dt="2020-12-03T02:35:25.243" v="592" actId="478"/>
            <ac:spMkLst>
              <pc:docMk/>
              <pc:sldMasterMk cId="1437856363" sldId="2147483670"/>
              <pc:sldLayoutMk cId="1533720162" sldId="2147483671"/>
              <ac:spMk id="5" creationId="{D7AC9CE3-B266-4205-8FF3-A8F938874E19}"/>
            </ac:spMkLst>
          </pc:spChg>
          <pc:spChg chg="del">
            <ac:chgData name="mingle1994@student.jbnu.ac.kr" userId="6accb246-f179-42e5-8cc4-2c1a8de5b234" providerId="ADAL" clId="{C0388DB2-E3CB-462E-B829-1E954C6C2C8B}" dt="2020-12-03T02:35:26.259" v="593" actId="478"/>
            <ac:spMkLst>
              <pc:docMk/>
              <pc:sldMasterMk cId="1437856363" sldId="2147483670"/>
              <pc:sldLayoutMk cId="1533720162" sldId="2147483671"/>
              <ac:spMk id="6" creationId="{E60A0BAE-95E8-42E1-B7EA-A480A78540B3}"/>
            </ac:spMkLst>
          </pc:spChg>
          <pc:cxnChg chg="add mod">
            <ac:chgData name="mingle1994@student.jbnu.ac.kr" userId="6accb246-f179-42e5-8cc4-2c1a8de5b234" providerId="ADAL" clId="{C0388DB2-E3CB-462E-B829-1E954C6C2C8B}" dt="2020-12-03T03:05:33.625" v="1183" actId="14861"/>
            <ac:cxnSpMkLst>
              <pc:docMk/>
              <pc:sldMasterMk cId="1437856363" sldId="2147483670"/>
              <pc:sldLayoutMk cId="1533720162" sldId="2147483671"/>
              <ac:cxnSpMk id="8" creationId="{BC98051D-DF22-406A-A4D3-A3A541DC9F90}"/>
            </ac:cxnSpMkLst>
          </pc:cxnChg>
        </pc:sldLayoutChg>
        <pc:sldLayoutChg chg="new del replId">
          <pc:chgData name="mingle1994@student.jbnu.ac.kr" userId="6accb246-f179-42e5-8cc4-2c1a8de5b234" providerId="ADAL" clId="{C0388DB2-E3CB-462E-B829-1E954C6C2C8B}" dt="2020-12-03T02:34:32.511" v="574" actId="2696"/>
          <pc:sldLayoutMkLst>
            <pc:docMk/>
            <pc:sldMasterMk cId="1437856363" sldId="2147483670"/>
            <pc:sldLayoutMk cId="3506888231" sldId="2147483672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2.727" v="575" actId="2696"/>
          <pc:sldLayoutMkLst>
            <pc:docMk/>
            <pc:sldMasterMk cId="1437856363" sldId="2147483670"/>
            <pc:sldLayoutMk cId="4026483644" sldId="2147483673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006" v="576" actId="2696"/>
          <pc:sldLayoutMkLst>
            <pc:docMk/>
            <pc:sldMasterMk cId="1437856363" sldId="2147483670"/>
            <pc:sldLayoutMk cId="2565132329" sldId="2147483674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446" v="577" actId="2696"/>
          <pc:sldLayoutMkLst>
            <pc:docMk/>
            <pc:sldMasterMk cId="1437856363" sldId="2147483670"/>
            <pc:sldLayoutMk cId="2663655255" sldId="2147483675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3.738" v="578" actId="2696"/>
          <pc:sldLayoutMkLst>
            <pc:docMk/>
            <pc:sldMasterMk cId="1437856363" sldId="2147483670"/>
            <pc:sldLayoutMk cId="2550009725" sldId="2147483676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121" v="579" actId="2696"/>
          <pc:sldLayoutMkLst>
            <pc:docMk/>
            <pc:sldMasterMk cId="1437856363" sldId="2147483670"/>
            <pc:sldLayoutMk cId="1526419727" sldId="2147483677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4.759" v="580" actId="2696"/>
          <pc:sldLayoutMkLst>
            <pc:docMk/>
            <pc:sldMasterMk cId="1437856363" sldId="2147483670"/>
            <pc:sldLayoutMk cId="543220473" sldId="2147483678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343" v="581" actId="2696"/>
          <pc:sldLayoutMkLst>
            <pc:docMk/>
            <pc:sldMasterMk cId="1437856363" sldId="2147483670"/>
            <pc:sldLayoutMk cId="487159748" sldId="2147483679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5.790" v="582" actId="2696"/>
          <pc:sldLayoutMkLst>
            <pc:docMk/>
            <pc:sldMasterMk cId="1437856363" sldId="2147483670"/>
            <pc:sldLayoutMk cId="4164059742" sldId="2147483680"/>
          </pc:sldLayoutMkLst>
        </pc:sldLayoutChg>
        <pc:sldLayoutChg chg="new del replId">
          <pc:chgData name="mingle1994@student.jbnu.ac.kr" userId="6accb246-f179-42e5-8cc4-2c1a8de5b234" providerId="ADAL" clId="{C0388DB2-E3CB-462E-B829-1E954C6C2C8B}" dt="2020-12-03T02:34:36.317" v="583" actId="2696"/>
          <pc:sldLayoutMkLst>
            <pc:docMk/>
            <pc:sldMasterMk cId="1437856363" sldId="2147483670"/>
            <pc:sldLayoutMk cId="4197826607" sldId="2147483681"/>
          </pc:sldLayoutMkLst>
        </pc:sldLayoutChg>
      </pc:sldMasterChg>
    </pc:docChg>
  </pc:docChgLst>
  <pc:docChgLst>
    <pc:chgData name="XuMingle" userId="6accb246-f179-42e5-8cc4-2c1a8de5b234" providerId="ADAL" clId="{6500689E-E0F6-4CFE-A828-699B020C7DF6}"/>
    <pc:docChg chg="modSld modMainMaster">
      <pc:chgData name="XuMingle" userId="6accb246-f179-42e5-8cc4-2c1a8de5b234" providerId="ADAL" clId="{6500689E-E0F6-4CFE-A828-699B020C7DF6}" dt="2022-04-21T08:14:38.081" v="3" actId="20577"/>
      <pc:docMkLst>
        <pc:docMk/>
      </pc:docMkLst>
      <pc:sldChg chg="modSp mod">
        <pc:chgData name="XuMingle" userId="6accb246-f179-42e5-8cc4-2c1a8de5b234" providerId="ADAL" clId="{6500689E-E0F6-4CFE-A828-699B020C7DF6}" dt="2022-04-21T08:14:38.081" v="3" actId="20577"/>
        <pc:sldMkLst>
          <pc:docMk/>
          <pc:sldMk cId="4129591924" sldId="258"/>
        </pc:sldMkLst>
        <pc:spChg chg="mod">
          <ac:chgData name="XuMingle" userId="6accb246-f179-42e5-8cc4-2c1a8de5b234" providerId="ADAL" clId="{6500689E-E0F6-4CFE-A828-699B020C7DF6}" dt="2022-04-21T08:14:38.081" v="3" actId="20577"/>
          <ac:spMkLst>
            <pc:docMk/>
            <pc:sldMk cId="4129591924" sldId="258"/>
            <ac:spMk id="3" creationId="{5F3462F3-EA2E-4D73-A353-881C3E71A5B7}"/>
          </ac:spMkLst>
        </pc:spChg>
      </pc:sldChg>
      <pc:sldMasterChg chg="delSp modSp">
        <pc:chgData name="XuMingle" userId="6accb246-f179-42e5-8cc4-2c1a8de5b234" providerId="ADAL" clId="{6500689E-E0F6-4CFE-A828-699B020C7DF6}" dt="2022-04-18T11:25:25.143" v="1" actId="1076"/>
        <pc:sldMasterMkLst>
          <pc:docMk/>
          <pc:sldMasterMk cId="900963337" sldId="2147483682"/>
        </pc:sldMasterMkLst>
        <pc:picChg chg="del">
          <ac:chgData name="XuMingle" userId="6accb246-f179-42e5-8cc4-2c1a8de5b234" providerId="ADAL" clId="{6500689E-E0F6-4CFE-A828-699B020C7DF6}" dt="2022-04-18T11:25:19.191" v="0" actId="478"/>
          <ac:picMkLst>
            <pc:docMk/>
            <pc:sldMasterMk cId="900963337" sldId="2147483682"/>
            <ac:picMk id="8" creationId="{E83C4AB8-7D79-4667-99C2-DC830A20AAA9}"/>
          </ac:picMkLst>
        </pc:picChg>
        <pc:picChg chg="mod">
          <ac:chgData name="XuMingle" userId="6accb246-f179-42e5-8cc4-2c1a8de5b234" providerId="ADAL" clId="{6500689E-E0F6-4CFE-A828-699B020C7DF6}" dt="2022-04-18T11:25:25.143" v="1" actId="1076"/>
          <ac:picMkLst>
            <pc:docMk/>
            <pc:sldMasterMk cId="900963337" sldId="2147483682"/>
            <ac:picMk id="10" creationId="{86E560BA-20EF-47E2-AE9D-D4E49E42DCD0}"/>
          </ac:picMkLst>
        </pc:picChg>
      </pc:sldMasterChg>
    </pc:docChg>
  </pc:docChgLst>
  <pc:docChgLst>
    <pc:chgData name="mingle1994@student.jbnu.ac.kr" userId="6accb246-f179-42e5-8cc4-2c1a8de5b234" providerId="ADAL" clId="{79B87E20-B4AE-4308-B6C6-9CDA424A0704}"/>
    <pc:docChg chg="undo custSel addSld delSld modSld">
      <pc:chgData name="mingle1994@student.jbnu.ac.kr" userId="6accb246-f179-42e5-8cc4-2c1a8de5b234" providerId="ADAL" clId="{79B87E20-B4AE-4308-B6C6-9CDA424A0704}" dt="2021-02-01T00:55:49.779" v="205" actId="1076"/>
      <pc:docMkLst>
        <pc:docMk/>
      </pc:docMkLst>
      <pc:sldChg chg="addSp modSp">
        <pc:chgData name="mingle1994@student.jbnu.ac.kr" userId="6accb246-f179-42e5-8cc4-2c1a8de5b234" providerId="ADAL" clId="{79B87E20-B4AE-4308-B6C6-9CDA424A0704}" dt="2021-02-01T00:55:49.779" v="205" actId="1076"/>
        <pc:sldMkLst>
          <pc:docMk/>
          <pc:sldMk cId="328275736" sldId="265"/>
        </pc:sldMkLst>
        <pc:picChg chg="mod">
          <ac:chgData name="mingle1994@student.jbnu.ac.kr" userId="6accb246-f179-42e5-8cc4-2c1a8de5b234" providerId="ADAL" clId="{79B87E20-B4AE-4308-B6C6-9CDA424A0704}" dt="2021-01-28T12:50:41.387" v="60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79B87E20-B4AE-4308-B6C6-9CDA424A0704}" dt="2021-02-01T00:55:49.779" v="205" actId="1076"/>
          <ac:picMkLst>
            <pc:docMk/>
            <pc:sldMk cId="328275736" sldId="265"/>
            <ac:picMk id="1026" creationId="{76410F9D-D4E2-4433-B4A5-B7F47CE7617D}"/>
          </ac:picMkLst>
        </pc:picChg>
        <pc:picChg chg="add mod">
          <ac:chgData name="mingle1994@student.jbnu.ac.kr" userId="6accb246-f179-42e5-8cc4-2c1a8de5b234" providerId="ADAL" clId="{79B87E20-B4AE-4308-B6C6-9CDA424A0704}" dt="2021-02-01T00:55:46.667" v="204" actId="1076"/>
          <ac:picMkLst>
            <pc:docMk/>
            <pc:sldMk cId="328275736" sldId="265"/>
            <ac:picMk id="1028" creationId="{1472995C-8E23-4E1E-8B6A-9264DFCDA424}"/>
          </ac:picMkLst>
        </pc:picChg>
        <pc:picChg chg="mod">
          <ac:chgData name="mingle1994@student.jbnu.ac.kr" userId="6accb246-f179-42e5-8cc4-2c1a8de5b234" providerId="ADAL" clId="{79B87E20-B4AE-4308-B6C6-9CDA424A0704}" dt="2021-02-01T00:54:57.126" v="202" actId="1076"/>
          <ac:picMkLst>
            <pc:docMk/>
            <pc:sldMk cId="328275736" sldId="265"/>
            <ac:picMk id="2052" creationId="{2997E81D-2A91-4082-ABB8-EBE67F491AF2}"/>
          </ac:picMkLst>
        </pc:picChg>
      </pc:sldChg>
      <pc:sldChg chg="add del">
        <pc:chgData name="mingle1994@student.jbnu.ac.kr" userId="6accb246-f179-42e5-8cc4-2c1a8de5b234" providerId="ADAL" clId="{79B87E20-B4AE-4308-B6C6-9CDA424A0704}" dt="2021-01-28T12:44:15.152" v="1" actId="47"/>
        <pc:sldMkLst>
          <pc:docMk/>
          <pc:sldMk cId="4194146386" sldId="270"/>
        </pc:sldMkLst>
      </pc:sldChg>
      <pc:sldChg chg="addSp delSp modSp new mod">
        <pc:chgData name="mingle1994@student.jbnu.ac.kr" userId="6accb246-f179-42e5-8cc4-2c1a8de5b234" providerId="ADAL" clId="{79B87E20-B4AE-4308-B6C6-9CDA424A0704}" dt="2021-01-29T00:11:29.529" v="154" actId="20577"/>
        <pc:sldMkLst>
          <pc:docMk/>
          <pc:sldMk cId="2112804653" sldId="271"/>
        </pc:sldMkLst>
        <pc:spChg chg="del">
          <ac:chgData name="mingle1994@student.jbnu.ac.kr" userId="6accb246-f179-42e5-8cc4-2c1a8de5b234" providerId="ADAL" clId="{79B87E20-B4AE-4308-B6C6-9CDA424A0704}" dt="2021-01-28T12:44:31.811" v="4" actId="478"/>
          <ac:spMkLst>
            <pc:docMk/>
            <pc:sldMk cId="2112804653" sldId="271"/>
            <ac:spMk id="3" creationId="{93E1979A-68AC-4901-BE25-820B6A3680BB}"/>
          </ac:spMkLst>
        </pc:spChg>
        <pc:spChg chg="add mod">
          <ac:chgData name="mingle1994@student.jbnu.ac.kr" userId="6accb246-f179-42e5-8cc4-2c1a8de5b234" providerId="ADAL" clId="{79B87E20-B4AE-4308-B6C6-9CDA424A0704}" dt="2021-01-29T00:11:29.529" v="154" actId="20577"/>
          <ac:spMkLst>
            <pc:docMk/>
            <pc:sldMk cId="2112804653" sldId="271"/>
            <ac:spMk id="5" creationId="{010B2DCB-BE7F-4951-ADAE-B1AB769CBDBD}"/>
          </ac:spMkLst>
        </pc:spChg>
        <pc:spChg chg="add mod">
          <ac:chgData name="mingle1994@student.jbnu.ac.kr" userId="6accb246-f179-42e5-8cc4-2c1a8de5b234" providerId="ADAL" clId="{79B87E20-B4AE-4308-B6C6-9CDA424A0704}" dt="2021-01-29T00:10:30.840" v="119" actId="1076"/>
          <ac:spMkLst>
            <pc:docMk/>
            <pc:sldMk cId="2112804653" sldId="271"/>
            <ac:spMk id="6" creationId="{FB392AEF-23C0-49AA-9F8B-19895E2DCAA7}"/>
          </ac:spMkLst>
        </pc:spChg>
        <pc:picChg chg="add mod">
          <ac:chgData name="mingle1994@student.jbnu.ac.kr" userId="6accb246-f179-42e5-8cc4-2c1a8de5b234" providerId="ADAL" clId="{79B87E20-B4AE-4308-B6C6-9CDA424A0704}" dt="2021-01-28T12:46:25.373" v="8" actId="1076"/>
          <ac:picMkLst>
            <pc:docMk/>
            <pc:sldMk cId="2112804653" sldId="271"/>
            <ac:picMk id="4" creationId="{1BEF53CD-E664-45C8-ABB7-3FACE9A6DC9D}"/>
          </ac:picMkLst>
        </pc:picChg>
      </pc:sldChg>
      <pc:sldChg chg="addSp modSp new">
        <pc:chgData name="mingle1994@student.jbnu.ac.kr" userId="6accb246-f179-42e5-8cc4-2c1a8de5b234" providerId="ADAL" clId="{79B87E20-B4AE-4308-B6C6-9CDA424A0704}" dt="2021-01-28T12:49:39.021" v="50" actId="14100"/>
        <pc:sldMkLst>
          <pc:docMk/>
          <pc:sldMk cId="2738176748" sldId="272"/>
        </pc:sldMkLst>
        <pc:picChg chg="add mod">
          <ac:chgData name="mingle1994@student.jbnu.ac.kr" userId="6accb246-f179-42e5-8cc4-2c1a8de5b234" providerId="ADAL" clId="{79B87E20-B4AE-4308-B6C6-9CDA424A0704}" dt="2021-01-28T12:49:27.122" v="47" actId="1076"/>
          <ac:picMkLst>
            <pc:docMk/>
            <pc:sldMk cId="2738176748" sldId="272"/>
            <ac:picMk id="1026" creationId="{88216404-9480-4AB7-9060-4CEED09B453D}"/>
          </ac:picMkLst>
        </pc:picChg>
        <pc:picChg chg="add mod">
          <ac:chgData name="mingle1994@student.jbnu.ac.kr" userId="6accb246-f179-42e5-8cc4-2c1a8de5b234" providerId="ADAL" clId="{79B87E20-B4AE-4308-B6C6-9CDA424A0704}" dt="2021-01-28T12:49:39.021" v="50" actId="14100"/>
          <ac:picMkLst>
            <pc:docMk/>
            <pc:sldMk cId="2738176748" sldId="272"/>
            <ac:picMk id="1028" creationId="{03BA765A-B539-4538-9AF4-FE1D09651199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8T12:50:50.325" v="61" actId="47"/>
        <pc:sldMkLst>
          <pc:docMk/>
          <pc:sldMk cId="811204073" sldId="273"/>
        </pc:sldMkLst>
      </pc:sldChg>
      <pc:sldChg chg="addSp modSp new">
        <pc:chgData name="mingle1994@student.jbnu.ac.kr" userId="6accb246-f179-42e5-8cc4-2c1a8de5b234" providerId="ADAL" clId="{79B87E20-B4AE-4308-B6C6-9CDA424A0704}" dt="2021-01-28T12:50:26.938" v="59" actId="14100"/>
        <pc:sldMkLst>
          <pc:docMk/>
          <pc:sldMk cId="511190681" sldId="274"/>
        </pc:sldMkLst>
        <pc:picChg chg="add mod">
          <ac:chgData name="mingle1994@student.jbnu.ac.kr" userId="6accb246-f179-42e5-8cc4-2c1a8de5b234" providerId="ADAL" clId="{79B87E20-B4AE-4308-B6C6-9CDA424A0704}" dt="2021-01-28T12:50:15.216" v="56" actId="1076"/>
          <ac:picMkLst>
            <pc:docMk/>
            <pc:sldMk cId="511190681" sldId="274"/>
            <ac:picMk id="2050" creationId="{674347B6-9E03-481A-BA14-4A43C26F1499}"/>
          </ac:picMkLst>
        </pc:picChg>
        <pc:picChg chg="add mod">
          <ac:chgData name="mingle1994@student.jbnu.ac.kr" userId="6accb246-f179-42e5-8cc4-2c1a8de5b234" providerId="ADAL" clId="{79B87E20-B4AE-4308-B6C6-9CDA424A0704}" dt="2021-01-28T12:50:26.938" v="59" actId="14100"/>
          <ac:picMkLst>
            <pc:docMk/>
            <pc:sldMk cId="511190681" sldId="274"/>
            <ac:picMk id="2052" creationId="{380DB758-2B9C-4411-B994-2072EF4A0232}"/>
          </ac:picMkLst>
        </pc:picChg>
      </pc:sldChg>
      <pc:sldChg chg="new">
        <pc:chgData name="mingle1994@student.jbnu.ac.kr" userId="6accb246-f179-42e5-8cc4-2c1a8de5b234" providerId="ADAL" clId="{79B87E20-B4AE-4308-B6C6-9CDA424A0704}" dt="2021-01-28T12:50:54.372" v="62" actId="680"/>
        <pc:sldMkLst>
          <pc:docMk/>
          <pc:sldMk cId="87585501" sldId="275"/>
        </pc:sldMkLst>
      </pc:sldChg>
      <pc:sldChg chg="new">
        <pc:chgData name="mingle1994@student.jbnu.ac.kr" userId="6accb246-f179-42e5-8cc4-2c1a8de5b234" providerId="ADAL" clId="{79B87E20-B4AE-4308-B6C6-9CDA424A0704}" dt="2021-01-28T12:50:55.756" v="63" actId="680"/>
        <pc:sldMkLst>
          <pc:docMk/>
          <pc:sldMk cId="4094190171" sldId="276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8:44.994" v="183" actId="1076"/>
        <pc:sldMkLst>
          <pc:docMk/>
          <pc:sldMk cId="1608209237" sldId="277"/>
        </pc:sldMkLst>
        <pc:spChg chg="mod">
          <ac:chgData name="mingle1994@student.jbnu.ac.kr" userId="6accb246-f179-42e5-8cc4-2c1a8de5b234" providerId="ADAL" clId="{79B87E20-B4AE-4308-B6C6-9CDA424A0704}" dt="2021-01-29T02:38:38.919" v="181" actId="20577"/>
          <ac:spMkLst>
            <pc:docMk/>
            <pc:sldMk cId="1608209237" sldId="277"/>
            <ac:spMk id="2" creationId="{F45820D4-32D4-4A6E-9ED6-7B5BFAD5B562}"/>
          </ac:spMkLst>
        </pc:spChg>
        <pc:spChg chg="del">
          <ac:chgData name="mingle1994@student.jbnu.ac.kr" userId="6accb246-f179-42e5-8cc4-2c1a8de5b234" providerId="ADAL" clId="{79B87E20-B4AE-4308-B6C6-9CDA424A0704}" dt="2021-01-29T02:38:14.840" v="158" actId="478"/>
          <ac:spMkLst>
            <pc:docMk/>
            <pc:sldMk cId="1608209237" sldId="277"/>
            <ac:spMk id="3" creationId="{E81BAA62-3AF3-495C-9F01-6C49FDD5DE80}"/>
          </ac:spMkLst>
        </pc:spChg>
        <pc:picChg chg="add mod">
          <ac:chgData name="mingle1994@student.jbnu.ac.kr" userId="6accb246-f179-42e5-8cc4-2c1a8de5b234" providerId="ADAL" clId="{79B87E20-B4AE-4308-B6C6-9CDA424A0704}" dt="2021-01-29T02:38:44.994" v="183" actId="1076"/>
          <ac:picMkLst>
            <pc:docMk/>
            <pc:sldMk cId="1608209237" sldId="277"/>
            <ac:picMk id="5" creationId="{69D69198-E0D8-45E6-8204-27F5BF37F887}"/>
          </ac:picMkLst>
        </pc:picChg>
      </pc:sldChg>
      <pc:sldChg chg="new del">
        <pc:chgData name="mingle1994@student.jbnu.ac.kr" userId="6accb246-f179-42e5-8cc4-2c1a8de5b234" providerId="ADAL" clId="{79B87E20-B4AE-4308-B6C6-9CDA424A0704}" dt="2021-01-29T02:38:09.328" v="156" actId="680"/>
        <pc:sldMkLst>
          <pc:docMk/>
          <pc:sldMk cId="3734360164" sldId="277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39:11.848" v="189" actId="478"/>
        <pc:sldMkLst>
          <pc:docMk/>
          <pc:sldMk cId="1905306399" sldId="278"/>
        </pc:sldMkLst>
        <pc:spChg chg="del">
          <ac:chgData name="mingle1994@student.jbnu.ac.kr" userId="6accb246-f179-42e5-8cc4-2c1a8de5b234" providerId="ADAL" clId="{79B87E20-B4AE-4308-B6C6-9CDA424A0704}" dt="2021-01-29T02:39:11.848" v="189" actId="478"/>
          <ac:spMkLst>
            <pc:docMk/>
            <pc:sldMk cId="1905306399" sldId="278"/>
            <ac:spMk id="2" creationId="{48B91E61-1F80-406F-B644-345F8026ED20}"/>
          </ac:spMkLst>
        </pc:spChg>
        <pc:spChg chg="del">
          <ac:chgData name="mingle1994@student.jbnu.ac.kr" userId="6accb246-f179-42e5-8cc4-2c1a8de5b234" providerId="ADAL" clId="{79B87E20-B4AE-4308-B6C6-9CDA424A0704}" dt="2021-01-29T02:38:57.519" v="187" actId="478"/>
          <ac:spMkLst>
            <pc:docMk/>
            <pc:sldMk cId="1905306399" sldId="278"/>
            <ac:spMk id="3" creationId="{B54875A5-6B28-49BA-BF60-E20FC12636A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9" creationId="{4CFE0F65-0169-4A26-9399-1EBDEF422DD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2" creationId="{391CC982-CBFD-4406-AF06-70BD2784056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3" creationId="{2F3DAE6F-81FB-475F-A62F-6873DE95EC3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4" creationId="{CCFD9706-82A0-480B-9DEF-CF11B6DA066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5" creationId="{0A2FEE5A-18E4-4CE5-9617-FAFB408A861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6" creationId="{F5F1B35B-AE6C-4F77-A6E3-0C6280A5AAC6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18" creationId="{DEC27DF4-4544-4E43-8DF7-03C9633644BA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3" creationId="{77A4DA41-0C52-4772-9B24-9A25C0249515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4" creationId="{0CF869E8-1677-4A08-9CB6-C0A0E9DCB5C9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7" creationId="{60D85A57-73DE-4B18-AAF1-A38F8B59938E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28" creationId="{4913319A-7AF8-495E-A3B2-701B0C870697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2" creationId="{3149B7BB-11C6-4295-A7FD-77A3398CE70D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37" creationId="{B5231A6C-30BC-47A6-BCF0-EA9048F58BE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0" creationId="{5D542427-383D-44F1-9FB4-66FE1583186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1" creationId="{4A4A9D34-AB16-4A46-A2D9-898F255D24BC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2" creationId="{D4D86430-902D-415F-82E6-BDD4B26015C1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3" creationId="{29CE7926-45A7-4E2D-B102-14B244E6A1B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4" creationId="{AF58B811-8843-41C2-8461-70B020BAAA23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46" creationId="{9DFC6906-9DB0-4E46-8904-D55523098B74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1" creationId="{1F095FCB-228C-4B5A-874C-5C476F1D87A0}"/>
          </ac:spMkLst>
        </pc:spChg>
        <pc:spChg chg="add mod">
          <ac:chgData name="mingle1994@student.jbnu.ac.kr" userId="6accb246-f179-42e5-8cc4-2c1a8de5b234" providerId="ADAL" clId="{79B87E20-B4AE-4308-B6C6-9CDA424A0704}" dt="2021-01-29T02:39:06.900" v="188"/>
          <ac:spMkLst>
            <pc:docMk/>
            <pc:sldMk cId="1905306399" sldId="278"/>
            <ac:spMk id="52" creationId="{D8D19E16-E011-46E6-88F8-5912C428DF77}"/>
          </ac:spMkLst>
        </pc:sp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7" creationId="{5B8EBCF6-C920-4B3A-AF2F-6B8062EE56E6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11" creationId="{03BDCE69-6465-4823-9872-87CEDF360625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29" creationId="{778F7FC3-9999-43FA-A255-409F5E8182E3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5" creationId="{459BAF88-6DB6-4F79-8F28-27C803272B7E}"/>
          </ac:picMkLst>
        </pc:picChg>
        <pc:picChg chg="add mod">
          <ac:chgData name="mingle1994@student.jbnu.ac.kr" userId="6accb246-f179-42e5-8cc4-2c1a8de5b234" providerId="ADAL" clId="{79B87E20-B4AE-4308-B6C6-9CDA424A0704}" dt="2021-01-29T02:39:06.900" v="188"/>
          <ac:picMkLst>
            <pc:docMk/>
            <pc:sldMk cId="1905306399" sldId="278"/>
            <ac:picMk id="39" creationId="{1ED693CA-58DB-43C1-A1B2-3A59C5DC6BAD}"/>
          </ac:picMkLst>
        </pc:pic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" creationId="{6B0E04E3-BBB7-4822-904C-63F9830BC684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" creationId="{38E8C128-95FA-46FD-9D22-B9039B95997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6" creationId="{D2251EA0-76F7-4CF2-8496-93FACB0E588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8" creationId="{4CDC7DBB-1F2D-4CD0-92D4-8DDE8C3D05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0" creationId="{0882C9CA-68E0-458D-A652-7F9B5B3F143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7" creationId="{0A33EAFD-15AB-433B-8131-F149517776F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19" creationId="{A01741BD-F7D6-4B73-97EA-77B846172B7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0" creationId="{70065EDD-19B4-4E84-BDDA-B9BEE11858D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1" creationId="{45F811BB-FAD7-4DF1-A4D7-F15FBA5CCDA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2" creationId="{E43BF3CB-1CBF-4B9B-8EE1-4A1E3E088B01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5" creationId="{53AE5566-E691-4D6C-88C6-57C6705D048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26" creationId="{0C022B10-9FEC-4F59-8346-470F2EE3D976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0" creationId="{FBBF25F8-0AE0-4963-AF89-08D11312599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1" creationId="{FB1D7118-8B71-47B7-8754-666C7EDDCE59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3" creationId="{D66288E6-1DBD-41B7-956C-7E51411E388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4" creationId="{18318F78-E75A-409E-AD3C-707E9986C76C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6" creationId="{2379BBCA-03BE-4DF1-AA80-C58166A2FE37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38" creationId="{52E1DBB6-79B0-4954-87A7-784430368B60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5" creationId="{B8D41697-70A4-4253-A252-5BF43386E38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7" creationId="{0195D6B1-08D7-48AF-94E0-E8B1C026170B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8" creationId="{BE92A4D6-04CE-4078-95FC-5489EC68049F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49" creationId="{6D74D8E0-2AD6-409A-AF5F-748DEA453A32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0" creationId="{3D8608B6-5FED-446A-A4A9-43929B9008F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3" creationId="{FD543857-B48C-44C1-8614-0835391E575A}"/>
          </ac:cxnSpMkLst>
        </pc:cxnChg>
        <pc:cxnChg chg="add mod">
          <ac:chgData name="mingle1994@student.jbnu.ac.kr" userId="6accb246-f179-42e5-8cc4-2c1a8de5b234" providerId="ADAL" clId="{79B87E20-B4AE-4308-B6C6-9CDA424A0704}" dt="2021-01-29T02:39:06.900" v="188"/>
          <ac:cxnSpMkLst>
            <pc:docMk/>
            <pc:sldMk cId="1905306399" sldId="278"/>
            <ac:cxnSpMk id="54" creationId="{89B3067D-8ECC-4A22-B242-2884EC0A5813}"/>
          </ac:cxnSpMkLst>
        </pc:cxnChg>
      </pc:sldChg>
      <pc:sldChg chg="new del">
        <pc:chgData name="mingle1994@student.jbnu.ac.kr" userId="6accb246-f179-42e5-8cc4-2c1a8de5b234" providerId="ADAL" clId="{79B87E20-B4AE-4308-B6C6-9CDA424A0704}" dt="2021-01-29T02:38:53.301" v="185" actId="680"/>
        <pc:sldMkLst>
          <pc:docMk/>
          <pc:sldMk cId="2067150691" sldId="278"/>
        </pc:sldMkLst>
      </pc:sldChg>
      <pc:sldChg chg="addSp delSp modSp new mod">
        <pc:chgData name="mingle1994@student.jbnu.ac.kr" userId="6accb246-f179-42e5-8cc4-2c1a8de5b234" providerId="ADAL" clId="{79B87E20-B4AE-4308-B6C6-9CDA424A0704}" dt="2021-01-29T02:40:51.667" v="197" actId="1076"/>
        <pc:sldMkLst>
          <pc:docMk/>
          <pc:sldMk cId="3694305850" sldId="279"/>
        </pc:sldMkLst>
        <pc:spChg chg="del">
          <ac:chgData name="mingle1994@student.jbnu.ac.kr" userId="6accb246-f179-42e5-8cc4-2c1a8de5b234" providerId="ADAL" clId="{79B87E20-B4AE-4308-B6C6-9CDA424A0704}" dt="2021-01-29T02:39:30.619" v="192" actId="478"/>
          <ac:spMkLst>
            <pc:docMk/>
            <pc:sldMk cId="3694305850" sldId="279"/>
            <ac:spMk id="2" creationId="{FF330D86-E271-42EA-89F6-C8EDBBE5A964}"/>
          </ac:spMkLst>
        </pc:spChg>
        <pc:spChg chg="del">
          <ac:chgData name="mingle1994@student.jbnu.ac.kr" userId="6accb246-f179-42e5-8cc4-2c1a8de5b234" providerId="ADAL" clId="{79B87E20-B4AE-4308-B6C6-9CDA424A0704}" dt="2021-01-29T02:39:28.632" v="191" actId="478"/>
          <ac:spMkLst>
            <pc:docMk/>
            <pc:sldMk cId="3694305850" sldId="279"/>
            <ac:spMk id="3" creationId="{509D5703-13D9-4B7D-B600-5B2BDC74F32B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5" creationId="{AA98280F-8320-43F2-9CE3-E8C36DEE10C7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7" creationId="{C8D33931-C730-4120-AF36-E7074D216A12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8" creationId="{3D0CB31A-6BB7-4EAD-8BA8-153C9EFC89E9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9" creationId="{76CE82AC-D1B3-4034-91D0-B0D3B911A9B1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0" creationId="{E40F60A9-6DA6-4740-A0F5-FE43315B15C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1" creationId="{EBBC001C-57B3-4C66-B705-51BE68F1C0F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2" creationId="{C99A9DEE-ADE7-4943-A288-CA0E56F18A8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3" creationId="{A5722644-47A3-45F3-A2CF-3DC14AA4386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4" creationId="{B9D20684-5220-493A-BC53-211D335C54BA}"/>
          </ac:spMkLst>
        </pc:spChg>
        <pc:spChg chg="add mod">
          <ac:chgData name="mingle1994@student.jbnu.ac.kr" userId="6accb246-f179-42e5-8cc4-2c1a8de5b234" providerId="ADAL" clId="{79B87E20-B4AE-4308-B6C6-9CDA424A0704}" dt="2021-01-29T02:39:31.662" v="193"/>
          <ac:spMkLst>
            <pc:docMk/>
            <pc:sldMk cId="3694305850" sldId="279"/>
            <ac:spMk id="18" creationId="{16C4E8BB-CD4A-4C30-896E-D8E87ADC32BD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19" creationId="{6DEC02DE-F372-4E81-B62B-D89745F1B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2" creationId="{CFD24182-EBC6-4E64-8522-1342BC2CF98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3" creationId="{BF63F124-5CCB-469A-9802-1513FF17AA0C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4" creationId="{2501249D-4B18-4A7B-8BFE-57EBD1E3CA34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5" creationId="{690EDC45-9D69-47AE-8A67-8E51DE5CA688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6" creationId="{9A0766D8-D8B2-44DF-8F6E-80FC8EE7CFBE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7" creationId="{BD93493E-FF82-4805-9BF3-92CA9022435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8" creationId="{EC7C1F3E-2B58-43ED-AD3C-1C70644844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29" creationId="{25C29A87-CAE2-4759-BCE0-92D6B0EF1C30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0" creationId="{F515A446-88B7-45B9-B848-C7FFDFA46025}"/>
          </ac:spMkLst>
        </pc:spChg>
        <pc:spChg chg="add mod">
          <ac:chgData name="mingle1994@student.jbnu.ac.kr" userId="6accb246-f179-42e5-8cc4-2c1a8de5b234" providerId="ADAL" clId="{79B87E20-B4AE-4308-B6C6-9CDA424A0704}" dt="2021-01-29T02:39:39.688" v="194" actId="1076"/>
          <ac:spMkLst>
            <pc:docMk/>
            <pc:sldMk cId="3694305850" sldId="279"/>
            <ac:spMk id="31" creationId="{C7758309-12B9-4075-BE2A-DE0863781BD6}"/>
          </ac:spMkLst>
        </pc:spChg>
        <pc:picChg chg="add mod">
          <ac:chgData name="mingle1994@student.jbnu.ac.kr" userId="6accb246-f179-42e5-8cc4-2c1a8de5b234" providerId="ADAL" clId="{79B87E20-B4AE-4308-B6C6-9CDA424A0704}" dt="2021-01-29T02:39:39.688" v="194" actId="1076"/>
          <ac:picMkLst>
            <pc:docMk/>
            <pc:sldMk cId="3694305850" sldId="279"/>
            <ac:picMk id="6" creationId="{D3B7123E-DE3F-463D-82C1-5C195FA5288F}"/>
          </ac:picMkLst>
        </pc:picChg>
        <pc:picChg chg="add mod">
          <ac:chgData name="mingle1994@student.jbnu.ac.kr" userId="6accb246-f179-42e5-8cc4-2c1a8de5b234" providerId="ADAL" clId="{79B87E20-B4AE-4308-B6C6-9CDA424A0704}" dt="2021-01-29T02:40:51.667" v="197" actId="1076"/>
          <ac:picMkLst>
            <pc:docMk/>
            <pc:sldMk cId="3694305850" sldId="279"/>
            <ac:picMk id="32" creationId="{6CFDE926-33C1-4000-A828-78AA1EB9537B}"/>
          </ac:picMkLst>
        </pc:pic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4" creationId="{A20BFE6B-72C8-4D1B-BAEE-CB9384F95214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5" creationId="{36379817-7DCF-4644-B419-95D1117D2A1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6" creationId="{43D9A2CB-7EA9-40DA-962D-D57D61B828AF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17" creationId="{3EBED842-82D0-4AD8-BCC8-1DAEEFC5874A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0" creationId="{36776F66-5632-4F7F-B5E9-D41CF7DD4948}"/>
          </ac:cxnSpMkLst>
        </pc:cxnChg>
        <pc:cxnChg chg="add mod">
          <ac:chgData name="mingle1994@student.jbnu.ac.kr" userId="6accb246-f179-42e5-8cc4-2c1a8de5b234" providerId="ADAL" clId="{79B87E20-B4AE-4308-B6C6-9CDA424A0704}" dt="2021-01-29T02:39:39.688" v="194" actId="1076"/>
          <ac:cxnSpMkLst>
            <pc:docMk/>
            <pc:sldMk cId="3694305850" sldId="279"/>
            <ac:cxnSpMk id="21" creationId="{F1EFB5FC-692D-4231-9E5F-A149D334FCFE}"/>
          </ac:cxnSpMkLst>
        </pc:cxnChg>
      </pc:sldChg>
    </pc:docChg>
  </pc:docChgLst>
  <pc:docChgLst>
    <pc:chgData name="mingle1994@student.jbnu.ac.kr" userId="6accb246-f179-42e5-8cc4-2c1a8de5b234" providerId="ADAL" clId="{6EC91FDB-19B8-46AA-A5A0-446B5F836ECA}"/>
    <pc:docChg chg="undo custSel addSld delSld modSld modMainMaster modNotesMaster">
      <pc:chgData name="mingle1994@student.jbnu.ac.kr" userId="6accb246-f179-42e5-8cc4-2c1a8de5b234" providerId="ADAL" clId="{6EC91FDB-19B8-46AA-A5A0-446B5F836ECA}" dt="2021-04-08T00:56:21.327" v="165" actId="47"/>
      <pc:docMkLst>
        <pc:docMk/>
      </pc:docMkLst>
      <pc:sldChg chg="modSp mod">
        <pc:chgData name="mingle1994@student.jbnu.ac.kr" userId="6accb246-f179-42e5-8cc4-2c1a8de5b234" providerId="ADAL" clId="{6EC91FDB-19B8-46AA-A5A0-446B5F836ECA}" dt="2021-04-01T11:24:28.793" v="139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6EC91FDB-19B8-46AA-A5A0-446B5F836ECA}" dt="2021-04-01T11:24:28.793" v="139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del mod">
        <pc:chgData name="mingle1994@student.jbnu.ac.kr" userId="6accb246-f179-42e5-8cc4-2c1a8de5b234" providerId="ADAL" clId="{6EC91FDB-19B8-46AA-A5A0-446B5F836ECA}" dt="2021-04-08T00:56:21.327" v="165" actId="47"/>
        <pc:sldMkLst>
          <pc:docMk/>
          <pc:sldMk cId="1970827395" sldId="259"/>
        </pc:sldMkLst>
        <pc:spChg chg="del">
          <ac:chgData name="mingle1994@student.jbnu.ac.kr" userId="6accb246-f179-42e5-8cc4-2c1a8de5b234" providerId="ADAL" clId="{6EC91FDB-19B8-46AA-A5A0-446B5F836ECA}" dt="2021-04-08T00:48:06.758" v="140"/>
          <ac:spMkLst>
            <pc:docMk/>
            <pc:sldMk cId="1970827395" sldId="259"/>
            <ac:spMk id="3" creationId="{6CD85428-1194-41E8-938D-0A8F920A7941}"/>
          </ac:spMkLst>
        </pc:spChg>
        <pc:graphicFrameChg chg="add del mod">
          <ac:chgData name="mingle1994@student.jbnu.ac.kr" userId="6accb246-f179-42e5-8cc4-2c1a8de5b234" providerId="ADAL" clId="{6EC91FDB-19B8-46AA-A5A0-446B5F836ECA}" dt="2021-04-08T00:49:51.851" v="162"/>
          <ac:graphicFrameMkLst>
            <pc:docMk/>
            <pc:sldMk cId="1970827395" sldId="259"/>
            <ac:graphicFrameMk id="10" creationId="{0630CB18-987C-4256-BBFF-815C08A2B085}"/>
          </ac:graphicFrameMkLst>
        </pc:graphicFrameChg>
        <pc:picChg chg="add mod">
          <ac:chgData name="mingle1994@student.jbnu.ac.kr" userId="6accb246-f179-42e5-8cc4-2c1a8de5b234" providerId="ADAL" clId="{6EC91FDB-19B8-46AA-A5A0-446B5F836ECA}" dt="2021-04-08T00:56:16.768" v="164" actId="1076"/>
          <ac:picMkLst>
            <pc:docMk/>
            <pc:sldMk cId="1970827395" sldId="259"/>
            <ac:picMk id="5" creationId="{5C15CC19-C7FC-48A8-A5CC-055CF682F5A7}"/>
          </ac:picMkLst>
        </pc:picChg>
        <pc:picChg chg="add mod">
          <ac:chgData name="mingle1994@student.jbnu.ac.kr" userId="6accb246-f179-42e5-8cc4-2c1a8de5b234" providerId="ADAL" clId="{6EC91FDB-19B8-46AA-A5A0-446B5F836ECA}" dt="2021-04-08T00:49:28.558" v="159" actId="1076"/>
          <ac:picMkLst>
            <pc:docMk/>
            <pc:sldMk cId="1970827395" sldId="259"/>
            <ac:picMk id="7" creationId="{452B9603-307B-4AF1-B842-89CA2603711C}"/>
          </ac:picMkLst>
        </pc:picChg>
        <pc:picChg chg="add mod">
          <ac:chgData name="mingle1994@student.jbnu.ac.kr" userId="6accb246-f179-42e5-8cc4-2c1a8de5b234" providerId="ADAL" clId="{6EC91FDB-19B8-46AA-A5A0-446B5F836ECA}" dt="2021-04-08T00:49:32.540" v="160" actId="1076"/>
          <ac:picMkLst>
            <pc:docMk/>
            <pc:sldMk cId="1970827395" sldId="259"/>
            <ac:picMk id="9" creationId="{F952D424-DF5C-4F34-9CFE-B8075A1FE0B7}"/>
          </ac:picMkLst>
        </pc:picChg>
      </pc:sldChg>
      <pc:sldChg chg="new del">
        <pc:chgData name="mingle1994@student.jbnu.ac.kr" userId="6accb246-f179-42e5-8cc4-2c1a8de5b234" providerId="ADAL" clId="{6EC91FDB-19B8-46AA-A5A0-446B5F836ECA}" dt="2021-04-01T11:23:23.750" v="103" actId="47"/>
        <pc:sldMkLst>
          <pc:docMk/>
          <pc:sldMk cId="282277424" sldId="260"/>
        </pc:sldMkLst>
      </pc:sldChg>
      <pc:sldChg chg="add del">
        <pc:chgData name="mingle1994@student.jbnu.ac.kr" userId="6accb246-f179-42e5-8cc4-2c1a8de5b234" providerId="ADAL" clId="{6EC91FDB-19B8-46AA-A5A0-446B5F836ECA}" dt="2021-04-01T11:23:23.514" v="102" actId="47"/>
        <pc:sldMkLst>
          <pc:docMk/>
          <pc:sldMk cId="668944144" sldId="261"/>
        </pc:sldMkLst>
      </pc:sldChg>
      <pc:sldMasterChg chg="modSp modSldLayout">
        <pc:chgData name="mingle1994@student.jbnu.ac.kr" userId="6accb246-f179-42e5-8cc4-2c1a8de5b234" providerId="ADAL" clId="{6EC91FDB-19B8-46AA-A5A0-446B5F836ECA}" dt="2021-04-01T11:14:28.512" v="0"/>
        <pc:sldMasterMkLst>
          <pc:docMk/>
          <pc:sldMasterMk cId="2262755332" sldId="2147483648"/>
        </pc:sldMasterMkLst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2" creationId="{75B2AEC7-5D15-4AB1-903C-38F3F705DD6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3" creationId="{B69B4F81-FDB8-49BB-849C-7E9F23DBE91A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4" creationId="{DCDCBD95-8A39-400A-B582-16E8DC1CF245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5" creationId="{1460F323-56B4-48F0-A0AE-15113FA465D4}"/>
          </ac:spMkLst>
        </pc:spChg>
        <pc:spChg chg="mod">
          <ac:chgData name="mingle1994@student.jbnu.ac.kr" userId="6accb246-f179-42e5-8cc4-2c1a8de5b234" providerId="ADAL" clId="{6EC91FDB-19B8-46AA-A5A0-446B5F836ECA}" dt="2021-04-01T11:14:28.512" v="0"/>
          <ac:spMkLst>
            <pc:docMk/>
            <pc:sldMasterMk cId="2262755332" sldId="2147483648"/>
            <ac:spMk id="9" creationId="{B2C5C89C-76F8-46A3-9015-6BC564F56B11}"/>
          </ac:spMkLst>
        </pc:spChg>
        <pc:picChg chg="mod">
          <ac:chgData name="mingle1994@student.jbnu.ac.kr" userId="6accb246-f179-42e5-8cc4-2c1a8de5b234" providerId="ADAL" clId="{6EC91FDB-19B8-46AA-A5A0-446B5F836ECA}" dt="2021-04-01T11:14:28.512" v="0"/>
          <ac:picMkLst>
            <pc:docMk/>
            <pc:sldMasterMk cId="2262755332" sldId="2147483648"/>
            <ac:picMk id="1028" creationId="{323C5CA6-3D1C-473F-9F38-554E1E00D9E5}"/>
          </ac:picMkLst>
        </pc:pic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397867334" sldId="214748365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397867334" sldId="2147483650"/>
              <ac:spMk id="4" creationId="{A671F880-7E1A-4520-98D1-AA5FA3827C4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86295505" sldId="2147483653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86295505" sldId="2147483653"/>
              <ac:spMk id="3" creationId="{58016087-CBA4-4E66-942E-D9AB8D965C86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74879448" sldId="2147483655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74879448" sldId="2147483655"/>
              <ac:spMk id="3" creationId="{7A83D6DA-69DC-41C8-A9D3-939BC7D9B06B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41574222" sldId="2147483656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47980599" sldId="2147483677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60399278" sldId="2147483678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3730210864" sldId="2147483679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900963337" sldId="2147483682"/>
            <pc:sldLayoutMk cId="2693961302" sldId="2147483680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  <pc:sldLayoutChg chg="modSp">
          <pc:chgData name="mingle1994@student.jbnu.ac.kr" userId="6accb246-f179-42e5-8cc4-2c1a8de5b234" providerId="ADAL" clId="{6EC91FDB-19B8-46AA-A5A0-446B5F836ECA}" dt="2021-04-01T11:14:28.512" v="0"/>
          <pc:sldLayoutMkLst>
            <pc:docMk/>
            <pc:sldMasterMk cId="2262755332" sldId="2147483648"/>
            <pc:sldLayoutMk cId="3403911325" sldId="2147483681"/>
          </pc:sldLayoutMkLst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2" creationId="{DF812C4D-DE71-409D-B7C3-C9134C8BDB2E}"/>
            </ac:spMkLst>
          </pc:spChg>
          <pc:spChg chg="mod">
            <ac:chgData name="mingle1994@student.jbnu.ac.kr" userId="6accb246-f179-42e5-8cc4-2c1a8de5b234" providerId="ADAL" clId="{6EC91FDB-19B8-46AA-A5A0-446B5F836ECA}" dt="2021-04-01T11:14:28.512" v="0"/>
            <ac:spMkLst>
              <pc:docMk/>
              <pc:sldMasterMk cId="2262755332" sldId="2147483648"/>
              <pc:sldLayoutMk cId="3403911325" sldId="2147483681"/>
              <ac:spMk id="3" creationId="{B855F758-7A29-4BB6-9472-420FC328C47C}"/>
            </ac:spMkLst>
          </pc:spChg>
          <pc:cxnChg chg="mod">
            <ac:chgData name="mingle1994@student.jbnu.ac.kr" userId="6accb246-f179-42e5-8cc4-2c1a8de5b234" providerId="ADAL" clId="{6EC91FDB-19B8-46AA-A5A0-446B5F836ECA}" dt="2021-04-01T11:14:28.512" v="0"/>
            <ac:cxnSpMkLst>
              <pc:docMk/>
              <pc:sldMasterMk cId="2262755332" sldId="2147483648"/>
              <pc:sldLayoutMk cId="3403911325" sldId="2147483681"/>
              <ac:cxnSpMk id="8" creationId="{BC98051D-DF22-406A-A4D3-A3A541DC9F90}"/>
            </ac:cxnSpMkLst>
          </pc:cxnChg>
        </pc:sldLayoutChg>
      </pc:sldMasterChg>
      <pc:sldMasterChg chg="addSp delSp modSp mod delSldLayout modSldLayout sldLayoutOrd">
        <pc:chgData name="mingle1994@student.jbnu.ac.kr" userId="6accb246-f179-42e5-8cc4-2c1a8de5b234" providerId="ADAL" clId="{6EC91FDB-19B8-46AA-A5A0-446B5F836ECA}" dt="2021-04-01T11:22:35.205" v="99" actId="1076"/>
        <pc:sldMasterMkLst>
          <pc:docMk/>
          <pc:sldMasterMk cId="900963337" sldId="2147483682"/>
        </pc:sldMasterMkLst>
        <pc:spChg chg="mod">
          <ac:chgData name="mingle1994@student.jbnu.ac.kr" userId="6accb246-f179-42e5-8cc4-2c1a8de5b234" providerId="ADAL" clId="{6EC91FDB-19B8-46AA-A5A0-446B5F836ECA}" dt="2021-04-01T11:17:57.069" v="49" actId="403"/>
          <ac:spMkLst>
            <pc:docMk/>
            <pc:sldMasterMk cId="900963337" sldId="2147483682"/>
            <ac:spMk id="2" creationId="{00000000-0000-0000-0000-000000000000}"/>
          </ac:spMkLst>
        </pc:spChg>
        <pc:spChg chg="mod">
          <ac:chgData name="mingle1994@student.jbnu.ac.kr" userId="6accb246-f179-42e5-8cc4-2c1a8de5b234" providerId="ADAL" clId="{6EC91FDB-19B8-46AA-A5A0-446B5F836ECA}" dt="2021-04-01T11:18:33.717" v="57" actId="14100"/>
          <ac:spMkLst>
            <pc:docMk/>
            <pc:sldMasterMk cId="900963337" sldId="2147483682"/>
            <ac:spMk id="3" creationId="{00000000-0000-0000-0000-000000000000}"/>
          </ac:spMkLst>
        </pc:spChg>
        <pc:spChg chg="add del">
          <ac:chgData name="mingle1994@student.jbnu.ac.kr" userId="6accb246-f179-42e5-8cc4-2c1a8de5b234" providerId="ADAL" clId="{6EC91FDB-19B8-46AA-A5A0-446B5F836ECA}" dt="2021-04-01T11:15:18.856" v="11" actId="478"/>
          <ac:spMkLst>
            <pc:docMk/>
            <pc:sldMasterMk cId="900963337" sldId="2147483682"/>
            <ac:spMk id="7" creationId="{600D55AC-12DE-41D9-BC97-0371C60B8E08}"/>
          </ac:spMkLst>
        </pc:spChg>
        <pc:picChg chg="add mod">
          <ac:chgData name="mingle1994@student.jbnu.ac.kr" userId="6accb246-f179-42e5-8cc4-2c1a8de5b234" providerId="ADAL" clId="{6EC91FDB-19B8-46AA-A5A0-446B5F836ECA}" dt="2021-04-01T11:17:19.340" v="43" actId="14100"/>
          <ac:picMkLst>
            <pc:docMk/>
            <pc:sldMasterMk cId="900963337" sldId="2147483682"/>
            <ac:picMk id="8" creationId="{E83C4AB8-7D79-4667-99C2-DC830A20AAA9}"/>
          </ac:picMkLst>
        </pc:picChg>
        <pc:picChg chg="add del mod">
          <ac:chgData name="mingle1994@student.jbnu.ac.kr" userId="6accb246-f179-42e5-8cc4-2c1a8de5b234" providerId="ADAL" clId="{6EC91FDB-19B8-46AA-A5A0-446B5F836ECA}" dt="2021-04-01T11:16:17.560" v="24" actId="478"/>
          <ac:picMkLst>
            <pc:docMk/>
            <pc:sldMasterMk cId="900963337" sldId="2147483682"/>
            <ac:picMk id="9" creationId="{658FBEA8-C2C5-48F1-8D37-58F5EDF537C3}"/>
          </ac:picMkLst>
        </pc:picChg>
        <pc:picChg chg="add mod">
          <ac:chgData name="mingle1994@student.jbnu.ac.kr" userId="6accb246-f179-42e5-8cc4-2c1a8de5b234" providerId="ADAL" clId="{6EC91FDB-19B8-46AA-A5A0-446B5F836ECA}" dt="2021-04-01T11:17:38.990" v="47" actId="14100"/>
          <ac:picMkLst>
            <pc:docMk/>
            <pc:sldMasterMk cId="900963337" sldId="2147483682"/>
            <ac:picMk id="10" creationId="{86E560BA-20EF-47E2-AE9D-D4E49E42DCD0}"/>
          </ac:picMkLst>
        </pc:pic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2397867334" sldId="2147483650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86295505" sldId="2147483653"/>
          </pc:sldLayoutMkLst>
        </pc:sldLayoutChg>
        <pc:sldLayoutChg chg="ord">
          <pc:chgData name="mingle1994@student.jbnu.ac.kr" userId="6accb246-f179-42e5-8cc4-2c1a8de5b234" providerId="ADAL" clId="{6EC91FDB-19B8-46AA-A5A0-446B5F836ECA}" dt="2021-04-01T11:19:29.035" v="69" actId="20578"/>
          <pc:sldLayoutMkLst>
            <pc:docMk/>
            <pc:sldMasterMk cId="900963337" sldId="2147483682"/>
            <pc:sldLayoutMk cId="3774879448" sldId="2147483655"/>
          </pc:sldLayoutMkLst>
        </pc:sldLayoutChg>
        <pc:sldLayoutChg chg="addSp modSp mod">
          <pc:chgData name="mingle1994@student.jbnu.ac.kr" userId="6accb246-f179-42e5-8cc4-2c1a8de5b234" providerId="ADAL" clId="{6EC91FDB-19B8-46AA-A5A0-446B5F836ECA}" dt="2021-04-01T11:22:35.205" v="99" actId="1076"/>
          <pc:sldLayoutMkLst>
            <pc:docMk/>
            <pc:sldMasterMk cId="900963337" sldId="2147483682"/>
            <pc:sldLayoutMk cId="588329730" sldId="2147483683"/>
          </pc:sldLayoutMkLst>
          <pc:spChg chg="mod">
            <ac:chgData name="mingle1994@student.jbnu.ac.kr" userId="6accb246-f179-42e5-8cc4-2c1a8de5b234" providerId="ADAL" clId="{6EC91FDB-19B8-46AA-A5A0-446B5F836ECA}" dt="2021-04-01T11:19:44.987" v="70" actId="14100"/>
            <ac:spMkLst>
              <pc:docMk/>
              <pc:sldMasterMk cId="900963337" sldId="2147483682"/>
              <pc:sldLayoutMk cId="588329730" sldId="2147483683"/>
              <ac:spMk id="2" creationId="{00000000-0000-0000-0000-000000000000}"/>
            </ac:spMkLst>
          </pc:spChg>
          <pc:cxnChg chg="add mod">
            <ac:chgData name="mingle1994@student.jbnu.ac.kr" userId="6accb246-f179-42e5-8cc4-2c1a8de5b234" providerId="ADAL" clId="{6EC91FDB-19B8-46AA-A5A0-446B5F836ECA}" dt="2021-04-01T11:22:35.205" v="99" actId="1076"/>
            <ac:cxnSpMkLst>
              <pc:docMk/>
              <pc:sldMasterMk cId="900963337" sldId="2147483682"/>
              <pc:sldLayoutMk cId="588329730" sldId="2147483683"/>
              <ac:cxnSpMk id="8" creationId="{AD540607-4E2C-452A-82AD-3FE90735C244}"/>
            </ac:cxnSpMkLst>
          </pc:cxnChg>
        </pc:sldLayoutChg>
        <pc:sldLayoutChg chg="del">
          <pc:chgData name="mingle1994@student.jbnu.ac.kr" userId="6accb246-f179-42e5-8cc4-2c1a8de5b234" providerId="ADAL" clId="{6EC91FDB-19B8-46AA-A5A0-446B5F836ECA}" dt="2021-04-01T11:19:02.392" v="58" actId="2696"/>
          <pc:sldLayoutMkLst>
            <pc:docMk/>
            <pc:sldMasterMk cId="900963337" sldId="2147483682"/>
            <pc:sldLayoutMk cId="1770832195" sldId="2147483684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4.247" v="59" actId="2696"/>
          <pc:sldLayoutMkLst>
            <pc:docMk/>
            <pc:sldMasterMk cId="900963337" sldId="2147483682"/>
            <pc:sldLayoutMk cId="2836661701" sldId="2147483685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5.567" v="60" actId="2696"/>
          <pc:sldLayoutMkLst>
            <pc:docMk/>
            <pc:sldMasterMk cId="900963337" sldId="2147483682"/>
            <pc:sldLayoutMk cId="2919038583" sldId="2147483686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087" v="61" actId="2696"/>
          <pc:sldLayoutMkLst>
            <pc:docMk/>
            <pc:sldMasterMk cId="900963337" sldId="2147483682"/>
            <pc:sldLayoutMk cId="3453697791" sldId="2147483687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7.983" v="62" actId="2696"/>
          <pc:sldLayoutMkLst>
            <pc:docMk/>
            <pc:sldMasterMk cId="900963337" sldId="2147483682"/>
            <pc:sldLayoutMk cId="2947203154" sldId="2147483688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08.958" v="63" actId="2696"/>
          <pc:sldLayoutMkLst>
            <pc:docMk/>
            <pc:sldMasterMk cId="900963337" sldId="2147483682"/>
            <pc:sldLayoutMk cId="956657565" sldId="2147483689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0.022" v="64" actId="2696"/>
          <pc:sldLayoutMkLst>
            <pc:docMk/>
            <pc:sldMasterMk cId="900963337" sldId="2147483682"/>
            <pc:sldLayoutMk cId="2108907867" sldId="2147483690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1.078" v="65" actId="2696"/>
          <pc:sldLayoutMkLst>
            <pc:docMk/>
            <pc:sldMasterMk cId="900963337" sldId="2147483682"/>
            <pc:sldLayoutMk cId="579461840" sldId="2147483691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3.631" v="66" actId="2696"/>
          <pc:sldLayoutMkLst>
            <pc:docMk/>
            <pc:sldMasterMk cId="900963337" sldId="2147483682"/>
            <pc:sldLayoutMk cId="1870587951" sldId="2147483692"/>
          </pc:sldLayoutMkLst>
        </pc:sldLayoutChg>
        <pc:sldLayoutChg chg="del">
          <pc:chgData name="mingle1994@student.jbnu.ac.kr" userId="6accb246-f179-42e5-8cc4-2c1a8de5b234" providerId="ADAL" clId="{6EC91FDB-19B8-46AA-A5A0-446B5F836ECA}" dt="2021-04-01T11:19:14.743" v="67" actId="2696"/>
          <pc:sldLayoutMkLst>
            <pc:docMk/>
            <pc:sldMasterMk cId="900963337" sldId="2147483682"/>
            <pc:sldLayoutMk cId="488892986" sldId="2147483693"/>
          </pc:sldLayoutMkLst>
        </pc:sldLayoutChg>
      </pc:sldMasterChg>
    </pc:docChg>
  </pc:docChgLst>
  <pc:docChgLst>
    <pc:chgData name="mingle1994@student.jbnu.ac.kr" userId="6accb246-f179-42e5-8cc4-2c1a8de5b234" providerId="ADAL" clId="{03E6D612-8067-4C52-9FDE-05143E60AD59}"/>
    <pc:docChg chg="undo custSel addSld delSld modSld">
      <pc:chgData name="mingle1994@student.jbnu.ac.kr" userId="6accb246-f179-42e5-8cc4-2c1a8de5b234" providerId="ADAL" clId="{03E6D612-8067-4C52-9FDE-05143E60AD59}" dt="2021-01-22T00:37:13.204" v="995" actId="1076"/>
      <pc:docMkLst>
        <pc:docMk/>
      </pc:docMkLst>
      <pc:sldChg chg="modSp mod">
        <pc:chgData name="mingle1994@student.jbnu.ac.kr" userId="6accb246-f179-42e5-8cc4-2c1a8de5b234" providerId="ADAL" clId="{03E6D612-8067-4C52-9FDE-05143E60AD59}" dt="2021-01-13T23:49:52.805" v="21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03E6D612-8067-4C52-9FDE-05143E60AD59}" dt="2021-01-13T23:49:52.805" v="21" actId="20577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03E6D612-8067-4C52-9FDE-05143E60AD59}" dt="2021-01-13T23:49:45.667" v="8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addSp delSp modSp new mod">
        <pc:chgData name="mingle1994@student.jbnu.ac.kr" userId="6accb246-f179-42e5-8cc4-2c1a8de5b234" providerId="ADAL" clId="{03E6D612-8067-4C52-9FDE-05143E60AD59}" dt="2021-01-22T00:36:56.832" v="992" actId="1076"/>
        <pc:sldMkLst>
          <pc:docMk/>
          <pc:sldMk cId="2364091949" sldId="264"/>
        </pc:sldMkLst>
        <pc:spChg chg="mod">
          <ac:chgData name="mingle1994@student.jbnu.ac.kr" userId="6accb246-f179-42e5-8cc4-2c1a8de5b234" providerId="ADAL" clId="{03E6D612-8067-4C52-9FDE-05143E60AD59}" dt="2021-01-13T23:57:20.265" v="209" actId="20577"/>
          <ac:spMkLst>
            <pc:docMk/>
            <pc:sldMk cId="2364091949" sldId="264"/>
            <ac:spMk id="2" creationId="{A97761A8-DFF3-423F-94D4-458BDD07A030}"/>
          </ac:spMkLst>
        </pc:spChg>
        <pc:spChg chg="mod">
          <ac:chgData name="mingle1994@student.jbnu.ac.kr" userId="6accb246-f179-42e5-8cc4-2c1a8de5b234" providerId="ADAL" clId="{03E6D612-8067-4C52-9FDE-05143E60AD59}" dt="2021-01-13T23:51:43.252" v="90" actId="20577"/>
          <ac:spMkLst>
            <pc:docMk/>
            <pc:sldMk cId="2364091949" sldId="264"/>
            <ac:spMk id="3" creationId="{6A43AEBD-64B3-4DFE-8A1B-B14FA91498EE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4" creationId="{EF3CACA9-170B-4D4E-B2A6-F99C570857D8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9" creationId="{E00C912B-750C-48A8-A63A-F72EC9A479A7}"/>
          </ac:spMkLst>
        </pc:spChg>
        <pc:spChg chg="add mod">
          <ac:chgData name="mingle1994@student.jbnu.ac.kr" userId="6accb246-f179-42e5-8cc4-2c1a8de5b234" providerId="ADAL" clId="{03E6D612-8067-4C52-9FDE-05143E60AD59}" dt="2021-01-13T23:55:31.569" v="152" actId="1076"/>
          <ac:spMkLst>
            <pc:docMk/>
            <pc:sldMk cId="2364091949" sldId="264"/>
            <ac:spMk id="10" creationId="{6FBB7008-0829-4A36-B9A9-0F40BC0D6234}"/>
          </ac:spMkLst>
        </pc:spChg>
        <pc:picChg chg="add mod">
          <ac:chgData name="mingle1994@student.jbnu.ac.kr" userId="6accb246-f179-42e5-8cc4-2c1a8de5b234" providerId="ADAL" clId="{03E6D612-8067-4C52-9FDE-05143E60AD59}" dt="2021-01-22T00:36:56.832" v="992" actId="1076"/>
          <ac:picMkLst>
            <pc:docMk/>
            <pc:sldMk cId="2364091949" sldId="264"/>
            <ac:picMk id="5" creationId="{5027A8AD-E6E3-4D7F-8073-1D9D23BA8BDC}"/>
          </ac:picMkLst>
        </pc:picChg>
        <pc:picChg chg="add mod">
          <ac:chgData name="mingle1994@student.jbnu.ac.kr" userId="6accb246-f179-42e5-8cc4-2c1a8de5b234" providerId="ADAL" clId="{03E6D612-8067-4C52-9FDE-05143E60AD59}" dt="2021-01-13T23:54:28.904" v="124" actId="1076"/>
          <ac:picMkLst>
            <pc:docMk/>
            <pc:sldMk cId="2364091949" sldId="264"/>
            <ac:picMk id="1026" creationId="{EE356484-B56B-49A3-98CE-FB8F8CD6D64F}"/>
          </ac:picMkLst>
        </pc:picChg>
        <pc:picChg chg="add del mod">
          <ac:chgData name="mingle1994@student.jbnu.ac.kr" userId="6accb246-f179-42e5-8cc4-2c1a8de5b234" providerId="ADAL" clId="{03E6D612-8067-4C52-9FDE-05143E60AD59}" dt="2021-01-13T23:52:15.902" v="95" actId="21"/>
          <ac:picMkLst>
            <pc:docMk/>
            <pc:sldMk cId="2364091949" sldId="264"/>
            <ac:picMk id="1028" creationId="{0289E740-3ADC-4C84-9073-AA1E411DFF1D}"/>
          </ac:picMkLst>
        </pc:picChg>
        <pc:picChg chg="add mod">
          <ac:chgData name="mingle1994@student.jbnu.ac.kr" userId="6accb246-f179-42e5-8cc4-2c1a8de5b234" providerId="ADAL" clId="{03E6D612-8067-4C52-9FDE-05143E60AD59}" dt="2021-01-13T23:54:30.998" v="125" actId="1076"/>
          <ac:picMkLst>
            <pc:docMk/>
            <pc:sldMk cId="2364091949" sldId="264"/>
            <ac:picMk id="1030" creationId="{B627AB3E-9E5F-45AB-9879-C58216E08168}"/>
          </ac:picMkLst>
        </pc:picChg>
        <pc:picChg chg="add mod">
          <ac:chgData name="mingle1994@student.jbnu.ac.kr" userId="6accb246-f179-42e5-8cc4-2c1a8de5b234" providerId="ADAL" clId="{03E6D612-8067-4C52-9FDE-05143E60AD59}" dt="2021-01-13T23:54:26.060" v="123" actId="1076"/>
          <ac:picMkLst>
            <pc:docMk/>
            <pc:sldMk cId="2364091949" sldId="264"/>
            <ac:picMk id="1032" creationId="{71F233FC-5ACA-4054-B725-653D8F1FB7BA}"/>
          </ac:picMkLst>
        </pc:picChg>
        <pc:picChg chg="add mod">
          <ac:chgData name="mingle1994@student.jbnu.ac.kr" userId="6accb246-f179-42e5-8cc4-2c1a8de5b234" providerId="ADAL" clId="{03E6D612-8067-4C52-9FDE-05143E60AD59}" dt="2021-01-13T23:56:37.591" v="160" actId="14100"/>
          <ac:picMkLst>
            <pc:docMk/>
            <pc:sldMk cId="2364091949" sldId="264"/>
            <ac:picMk id="1034" creationId="{76E5FABE-FB54-4666-A1AE-087E4B5CC120}"/>
          </ac:picMkLst>
        </pc:picChg>
      </pc:sldChg>
      <pc:sldChg chg="addSp modSp new">
        <pc:chgData name="mingle1994@student.jbnu.ac.kr" userId="6accb246-f179-42e5-8cc4-2c1a8de5b234" providerId="ADAL" clId="{03E6D612-8067-4C52-9FDE-05143E60AD59}" dt="2021-01-22T00:37:13.204" v="995" actId="1076"/>
        <pc:sldMkLst>
          <pc:docMk/>
          <pc:sldMk cId="328275736" sldId="265"/>
        </pc:sldMkLst>
        <pc:spChg chg="mod">
          <ac:chgData name="mingle1994@student.jbnu.ac.kr" userId="6accb246-f179-42e5-8cc4-2c1a8de5b234" providerId="ADAL" clId="{03E6D612-8067-4C52-9FDE-05143E60AD59}" dt="2021-01-14T00:02:06.499" v="211"/>
          <ac:spMkLst>
            <pc:docMk/>
            <pc:sldMk cId="328275736" sldId="265"/>
            <ac:spMk id="2" creationId="{201C984A-2FB6-49C1-8DE9-7A1060F0414D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7" creationId="{42A0EACF-200E-4CD1-9CB9-E0C52AB13B9A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8" creationId="{64A4AFEF-C356-4D38-B505-B1B4800E8F3F}"/>
          </ac:spMkLst>
        </pc:spChg>
        <pc:spChg chg="add mod">
          <ac:chgData name="mingle1994@student.jbnu.ac.kr" userId="6accb246-f179-42e5-8cc4-2c1a8de5b234" providerId="ADAL" clId="{03E6D612-8067-4C52-9FDE-05143E60AD59}" dt="2021-01-13T23:55:35.362" v="153"/>
          <ac:spMkLst>
            <pc:docMk/>
            <pc:sldMk cId="328275736" sldId="265"/>
            <ac:spMk id="9" creationId="{4CE309ED-69F4-4118-B3FD-2567DF3BC0F8}"/>
          </ac:spMkLst>
        </pc:spChg>
        <pc:picChg chg="add mod">
          <ac:chgData name="mingle1994@student.jbnu.ac.kr" userId="6accb246-f179-42e5-8cc4-2c1a8de5b234" providerId="ADAL" clId="{03E6D612-8067-4C52-9FDE-05143E60AD59}" dt="2021-01-13T23:53:33.968" v="113" actId="1076"/>
          <ac:picMkLst>
            <pc:docMk/>
            <pc:sldMk cId="328275736" sldId="265"/>
            <ac:picMk id="4" creationId="{44EC9B7F-B803-4638-AAC5-4A8A00DE8CA8}"/>
          </ac:picMkLst>
        </pc:picChg>
        <pc:picChg chg="add mod">
          <ac:chgData name="mingle1994@student.jbnu.ac.kr" userId="6accb246-f179-42e5-8cc4-2c1a8de5b234" providerId="ADAL" clId="{03E6D612-8067-4C52-9FDE-05143E60AD59}" dt="2021-01-22T00:37:13.204" v="995" actId="1076"/>
          <ac:picMkLst>
            <pc:docMk/>
            <pc:sldMk cId="328275736" sldId="265"/>
            <ac:picMk id="5" creationId="{C0BF88AF-1229-424F-BBC1-8B58CB7723B6}"/>
          </ac:picMkLst>
        </pc:picChg>
        <pc:picChg chg="add mod">
          <ac:chgData name="mingle1994@student.jbnu.ac.kr" userId="6accb246-f179-42e5-8cc4-2c1a8de5b234" providerId="ADAL" clId="{03E6D612-8067-4C52-9FDE-05143E60AD59}" dt="2021-01-13T23:53:51" v="117" actId="1076"/>
          <ac:picMkLst>
            <pc:docMk/>
            <pc:sldMk cId="328275736" sldId="265"/>
            <ac:picMk id="2050" creationId="{B0A72195-BB05-4339-892B-1DAF13D426A7}"/>
          </ac:picMkLst>
        </pc:picChg>
        <pc:picChg chg="add mod">
          <ac:chgData name="mingle1994@student.jbnu.ac.kr" userId="6accb246-f179-42e5-8cc4-2c1a8de5b234" providerId="ADAL" clId="{03E6D612-8067-4C52-9FDE-05143E60AD59}" dt="2021-01-13T23:53:48.200" v="116" actId="1076"/>
          <ac:picMkLst>
            <pc:docMk/>
            <pc:sldMk cId="328275736" sldId="265"/>
            <ac:picMk id="2052" creationId="{2997E81D-2A91-4082-ABB8-EBE67F491AF2}"/>
          </ac:picMkLst>
        </pc:picChg>
        <pc:picChg chg="add mod">
          <ac:chgData name="mingle1994@student.jbnu.ac.kr" userId="6accb246-f179-42e5-8cc4-2c1a8de5b234" providerId="ADAL" clId="{03E6D612-8067-4C52-9FDE-05143E60AD59}" dt="2021-01-13T23:56:15.208" v="157" actId="1076"/>
          <ac:picMkLst>
            <pc:docMk/>
            <pc:sldMk cId="328275736" sldId="265"/>
            <ac:picMk id="2054" creationId="{B2BE7C00-4B6C-427D-B5BF-BC24AE4137EE}"/>
          </ac:picMkLst>
        </pc:picChg>
      </pc:sldChg>
      <pc:sldChg chg="addSp delSp modSp new mod">
        <pc:chgData name="mingle1994@student.jbnu.ac.kr" userId="6accb246-f179-42e5-8cc4-2c1a8de5b234" providerId="ADAL" clId="{03E6D612-8067-4C52-9FDE-05143E60AD59}" dt="2021-01-14T00:40:53.954" v="317" actId="20577"/>
        <pc:sldMkLst>
          <pc:docMk/>
          <pc:sldMk cId="665043054" sldId="266"/>
        </pc:sldMkLst>
        <pc:spChg chg="mod">
          <ac:chgData name="mingle1994@student.jbnu.ac.kr" userId="6accb246-f179-42e5-8cc4-2c1a8de5b234" providerId="ADAL" clId="{03E6D612-8067-4C52-9FDE-05143E60AD59}" dt="2021-01-14T00:02:07.986" v="212"/>
          <ac:spMkLst>
            <pc:docMk/>
            <pc:sldMk cId="665043054" sldId="266"/>
            <ac:spMk id="2" creationId="{B6E1FF41-13E9-46FC-8E96-32A2780CF7A2}"/>
          </ac:spMkLst>
        </pc:spChg>
        <pc:spChg chg="mod">
          <ac:chgData name="mingle1994@student.jbnu.ac.kr" userId="6accb246-f179-42e5-8cc4-2c1a8de5b234" providerId="ADAL" clId="{03E6D612-8067-4C52-9FDE-05143E60AD59}" dt="2021-01-14T00:40:53.954" v="317" actId="20577"/>
          <ac:spMkLst>
            <pc:docMk/>
            <pc:sldMk cId="665043054" sldId="266"/>
            <ac:spMk id="3" creationId="{FF746AB9-2A97-4C75-9625-77E10EE438B4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" creationId="{98E7F0AF-434A-4FF0-8164-9C1A513CC15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" creationId="{F7890719-6F28-41F8-A810-7DEDDC75B9B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" creationId="{32329B7E-84ED-49F3-9A0D-7DA52B68CB2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" creationId="{273A8DE5-5B4E-42F2-83EE-79840AC3C5A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8" creationId="{AB39001A-ACFF-4787-A015-B2D3A993DE5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9" creationId="{84593E7E-9182-4237-9558-E9E5BDCB67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4" creationId="{801FCCB3-214B-4F23-8770-32DC1044C9F7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5" creationId="{F1402005-0E2C-4B83-9F8D-4255B6A7D681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6" creationId="{90019480-385E-484B-99DC-1DD1FB2AC54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7" creationId="{90EB8E6A-D552-4C8D-938A-E6E244AE763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19" creationId="{9684BBA7-ED48-4107-B655-3500E001369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0" creationId="{7E1A4DF7-A9FA-450D-B223-2824B422C65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1" creationId="{733108C2-0359-423E-959B-A602ECA7B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2" creationId="{30B5ACE3-A6FD-404F-90A0-2025C667D789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3" creationId="{4815F1CC-1B4E-4600-B9E5-43CFAC08161E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8" creationId="{EF1F7E0E-6E23-48E2-BCC7-31EAAC526BC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29" creationId="{962CC33E-1049-4590-8074-CF2B82E89AFA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0" creationId="{C1448E88-AB59-47B2-9532-A740CE7E1D2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1" creationId="{36D97FBD-7913-4352-92C8-5C56B89AB93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2" creationId="{F308A33C-CDA6-474C-A99E-E8676D65CA9D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4" creationId="{FA6CD42E-CFCD-4116-B286-E056EC327B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6" creationId="{54B72E5C-08A2-446C-9902-72CE352BEB76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37" creationId="{1A7746BB-E58D-434B-A1CA-609BFDD75554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39" creationId="{7908E923-878A-431E-AE40-3B102D2B9247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40" creationId="{62035C29-A9EB-4557-9FC6-09C8E81FA04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42" creationId="{2CC05B81-EAB0-493F-BFAE-355DD3F5E500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6" creationId="{FC125A83-6BFC-40A8-AEDE-70873A79120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7" creationId="{007321AB-C15A-4B1C-B60E-46EC9139D445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8" creationId="{D70D1145-6A47-403A-8BC1-726B9245AE2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59" creationId="{819B9990-A729-4F65-953A-4A58E6A9104A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2" creationId="{27E3FD4A-E102-465A-9522-52FC39004CCE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3" creationId="{6BF4C9F8-1C85-4956-99CD-8B540C9FB706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5" creationId="{BDEC5535-72E3-42B0-914E-EBEABE144ECB}"/>
          </ac:spMkLst>
        </pc:spChg>
        <pc:spChg chg="mod">
          <ac:chgData name="mingle1994@student.jbnu.ac.kr" userId="6accb246-f179-42e5-8cc4-2c1a8de5b234" providerId="ADAL" clId="{03E6D612-8067-4C52-9FDE-05143E60AD59}" dt="2021-01-14T00:03:13.094" v="215" actId="1076"/>
          <ac:spMkLst>
            <pc:docMk/>
            <pc:sldMk cId="665043054" sldId="266"/>
            <ac:spMk id="66" creationId="{F4160B5C-D462-49E5-B0D2-AB767063A103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8" creationId="{86F91F62-9E61-49DF-8BCE-C95B7D6131FF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69" creationId="{9E5E75E7-3F61-4088-AFD9-F70970807F9B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0" creationId="{2BBBBC96-DA0F-4465-AA98-DFDDD07A5312}"/>
          </ac:spMkLst>
        </pc:spChg>
        <pc:spChg chg="add del mod">
          <ac:chgData name="mingle1994@student.jbnu.ac.kr" userId="6accb246-f179-42e5-8cc4-2c1a8de5b234" providerId="ADAL" clId="{03E6D612-8067-4C52-9FDE-05143E60AD59}" dt="2021-01-14T00:03:13.880" v="216"/>
          <ac:spMkLst>
            <pc:docMk/>
            <pc:sldMk cId="665043054" sldId="266"/>
            <ac:spMk id="71" creationId="{7CAE47CB-2616-4E50-A1BD-63722533DEA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2" creationId="{019DEA84-3816-4538-B7C5-1221A3861E0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3" creationId="{D49256F4-6C12-4DFE-9C4A-C78D3E9535E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4" creationId="{3B6B660B-CCE1-41A4-9627-461ACFFE326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5" creationId="{0D2F7F31-D5A9-4E83-8E55-7FEC299430D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6" creationId="{86E1181E-EE88-4D82-AEB8-A49E6D9E507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77" creationId="{EBFECCF4-E66C-4170-B62D-F40F05B23C41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2" creationId="{F3C9E59A-98A8-44FB-BBF8-787D71B5F259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3" creationId="{0D3D33E4-BAC1-4C83-AABE-6153195BB98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4" creationId="{4E36DE00-E2B6-4F97-AA57-0835AF3C9F2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5" creationId="{DCCC68B0-B52B-4E20-8F40-AD1F71B0DB4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7" creationId="{1210A497-E927-4C6F-881F-6C7F74318CD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8" creationId="{555EF243-C6DF-4BEC-8920-FB6F399BEC3F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89" creationId="{4328CDA7-FC62-4D84-B8C8-F8231517C57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0" creationId="{3D1BA3FF-034D-45B2-BFD8-E546C9366536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1" creationId="{B4A20297-6E21-4D3C-BD3A-673B85F9A5D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6" creationId="{148B88A8-31AF-4D81-9767-1E54C6BA381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7" creationId="{C2B26712-DBC4-4A51-8826-318F150AC08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8" creationId="{2F272080-4921-4113-B1E5-66B8F6A917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99" creationId="{17183238-179B-498F-B5A3-4DB79F71ED7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0" creationId="{614E8B82-B990-4CC0-BB9C-6E424B37E81A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2" creationId="{7C97DF10-A120-499E-8F81-1B3C6210EA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4" creationId="{49D4FEE2-79C6-4D34-9150-3F4E959102C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05" creationId="{3EA12863-2A27-470C-8BB1-DBB4F70C5579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7" creationId="{1A07F7BD-2622-492F-AF1F-1553022C4AC1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08" creationId="{C370A533-078D-455F-B0DA-E72143BE04FD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10" creationId="{33A5140F-BB23-4E05-93BB-50BA7053480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4" creationId="{81D08492-7E0F-4B22-B437-3E7D36519D33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5" creationId="{26E5DD6A-BBD3-49C5-8F55-27A108FC9EF5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6" creationId="{23DED5D5-C4F9-4221-BA38-476E2551D42C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27" creationId="{F401545E-695A-47A5-8CA7-412D68F781BF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0" creationId="{BBDA9304-47E4-47FC-B04A-8232E4146A7B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1" creationId="{1BEF8AB3-BFDA-47A8-80A0-B929330F8067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3" creationId="{54294CFA-1633-48A8-9F7D-2ED73DF811CD}"/>
          </ac:spMkLst>
        </pc:spChg>
        <pc:spChg chg="mod">
          <ac:chgData name="mingle1994@student.jbnu.ac.kr" userId="6accb246-f179-42e5-8cc4-2c1a8de5b234" providerId="ADAL" clId="{03E6D612-8067-4C52-9FDE-05143E60AD59}" dt="2021-01-14T00:03:14.855" v="217"/>
          <ac:spMkLst>
            <pc:docMk/>
            <pc:sldMk cId="665043054" sldId="266"/>
            <ac:spMk id="134" creationId="{EFF73B4D-70CC-46CD-BBFE-66A4936FEB67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6" creationId="{6421A6F9-2D55-4B84-B6BF-36BC82908B02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7" creationId="{4289A07A-15D3-497D-8696-760A72990158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8" creationId="{E94C01B0-3814-44BC-86F3-56B8DA2202BB}"/>
          </ac:spMkLst>
        </pc:spChg>
        <pc:spChg chg="add del mod">
          <ac:chgData name="mingle1994@student.jbnu.ac.kr" userId="6accb246-f179-42e5-8cc4-2c1a8de5b234" providerId="ADAL" clId="{03E6D612-8067-4C52-9FDE-05143E60AD59}" dt="2021-01-14T00:03:16.781" v="220"/>
          <ac:spMkLst>
            <pc:docMk/>
            <pc:sldMk cId="665043054" sldId="266"/>
            <ac:spMk id="139" creationId="{D089D654-4214-49F3-BE69-363226950316}"/>
          </ac:spMkLst>
        </pc:s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38" creationId="{45EB3844-91A4-4999-A10D-2100B31CED9B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3" creationId="{9D27CC2B-5EC1-4F57-B361-75A83E2F783E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47" creationId="{308B1287-19E0-46E5-B686-D22CFE2F31F1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8" creationId="{6E392C6B-EF10-4CC9-AE86-95AEF6597E87}"/>
          </ac:grpSpMkLst>
        </pc:grpChg>
        <pc:grpChg chg="mod">
          <ac:chgData name="mingle1994@student.jbnu.ac.kr" userId="6accb246-f179-42e5-8cc4-2c1a8de5b234" providerId="ADAL" clId="{03E6D612-8067-4C52-9FDE-05143E60AD59}" dt="2021-01-14T00:03:13.094" v="215" actId="1076"/>
          <ac:grpSpMkLst>
            <pc:docMk/>
            <pc:sldMk cId="665043054" sldId="266"/>
            <ac:grpSpMk id="49" creationId="{EBFA01EF-701E-4F34-96DE-12F3336E8BED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3.880" v="216"/>
          <ac:grpSpMkLst>
            <pc:docMk/>
            <pc:sldMk cId="665043054" sldId="266"/>
            <ac:grpSpMk id="61" creationId="{B8D1C18C-0A47-4A26-A7EA-BD1E40896CF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06" creationId="{0704F2A0-F033-43E4-84B7-8EA659407E81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1" creationId="{298893EB-2455-42CA-9ACF-BC9006B2AFDA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15" creationId="{D94F277C-7520-45E0-A9DB-5DBBABE231F5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6" creationId="{2F34D5B8-0CC7-4B29-AF89-28F8F0C9E3B6}"/>
          </ac:grpSpMkLst>
        </pc:grpChg>
        <pc:grpChg chg="mod">
          <ac:chgData name="mingle1994@student.jbnu.ac.kr" userId="6accb246-f179-42e5-8cc4-2c1a8de5b234" providerId="ADAL" clId="{03E6D612-8067-4C52-9FDE-05143E60AD59}" dt="2021-01-14T00:03:14.855" v="217"/>
          <ac:grpSpMkLst>
            <pc:docMk/>
            <pc:sldMk cId="665043054" sldId="266"/>
            <ac:grpSpMk id="117" creationId="{CF0C055B-7A45-47F3-8F4C-D0361AF134D4}"/>
          </ac:grpSpMkLst>
        </pc:grpChg>
        <pc:grpChg chg="add del mod">
          <ac:chgData name="mingle1994@student.jbnu.ac.kr" userId="6accb246-f179-42e5-8cc4-2c1a8de5b234" providerId="ADAL" clId="{03E6D612-8067-4C52-9FDE-05143E60AD59}" dt="2021-01-14T00:03:16.781" v="220"/>
          <ac:grpSpMkLst>
            <pc:docMk/>
            <pc:sldMk cId="665043054" sldId="266"/>
            <ac:grpSpMk id="129" creationId="{CF09B6D3-3E02-41C3-AD20-4FD5AF4095D2}"/>
          </ac:grpSpMkLst>
        </pc:grp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4" creationId="{A1D09A14-8C57-405C-80C9-AD02864F5CC4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5" creationId="{49C52504-71E1-4929-B696-CFAA85485513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3.880" v="216"/>
          <ac:picMkLst>
            <pc:docMk/>
            <pc:sldMk cId="665043054" sldId="266"/>
            <ac:picMk id="26" creationId="{EB044922-7FCF-48AF-9CA4-199B8B4BF6F5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4" creationId="{4C9A5668-5B0D-41B9-99DD-2B85CC0F9ED1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45" creationId="{19967F96-AFED-4A0C-BE91-497936D05CCD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1" creationId="{0ABCC229-E9F2-4082-B6AA-EC5B0496019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2" creationId="{177BBDDF-93E5-4891-8060-137CCDD8B550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3" creationId="{EBA36774-67DF-4AB2-B49F-222EE27FC0CB}"/>
          </ac:picMkLst>
        </pc:picChg>
        <pc:picChg chg="mod">
          <ac:chgData name="mingle1994@student.jbnu.ac.kr" userId="6accb246-f179-42e5-8cc4-2c1a8de5b234" providerId="ADAL" clId="{03E6D612-8067-4C52-9FDE-05143E60AD59}" dt="2021-01-14T00:03:13.094" v="215" actId="1076"/>
          <ac:picMkLst>
            <pc:docMk/>
            <pc:sldMk cId="665043054" sldId="266"/>
            <ac:picMk id="54" creationId="{2EB5BADC-35B2-4712-9020-2B31E3035E55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2" creationId="{4BA4A4E0-8D6D-490F-B395-A521D29FB7D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3" creationId="{FE343DCC-3226-41E9-8703-02ADE68A1D8C}"/>
          </ac:picMkLst>
        </pc:picChg>
        <pc:picChg chg="add del mod">
          <ac:chgData name="mingle1994@student.jbnu.ac.kr" userId="6accb246-f179-42e5-8cc4-2c1a8de5b234" providerId="ADAL" clId="{03E6D612-8067-4C52-9FDE-05143E60AD59}" dt="2021-01-14T00:03:16.781" v="220"/>
          <ac:picMkLst>
            <pc:docMk/>
            <pc:sldMk cId="665043054" sldId="266"/>
            <ac:picMk id="94" creationId="{8071DC13-74EB-4A27-93BD-BCC962D9CFC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2" creationId="{CACDD247-D426-4852-8A36-5382773E0033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3" creationId="{146E4636-3B05-48FF-89F3-54D72D4EF019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19" creationId="{5E9AEF57-98FF-4025-A385-BD883681138D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0" creationId="{91D73E6D-AF80-44E2-A8BD-291DBE687FF0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1" creationId="{D98C36AE-B50A-4AFF-8E10-0A424C0F7F01}"/>
          </ac:picMkLst>
        </pc:picChg>
        <pc:picChg chg="mod">
          <ac:chgData name="mingle1994@student.jbnu.ac.kr" userId="6accb246-f179-42e5-8cc4-2c1a8de5b234" providerId="ADAL" clId="{03E6D612-8067-4C52-9FDE-05143E60AD59}" dt="2021-01-14T00:03:14.855" v="217"/>
          <ac:picMkLst>
            <pc:docMk/>
            <pc:sldMk cId="665043054" sldId="266"/>
            <ac:picMk id="122" creationId="{9061B68A-5727-47BA-A7F5-93DBD1D70AF5}"/>
          </ac:picMkLst>
        </pc:picChg>
        <pc:picChg chg="add mod">
          <ac:chgData name="mingle1994@student.jbnu.ac.kr" userId="6accb246-f179-42e5-8cc4-2c1a8de5b234" providerId="ADAL" clId="{03E6D612-8067-4C52-9FDE-05143E60AD59}" dt="2021-01-14T00:38:16.170" v="315" actId="1076"/>
          <ac:picMkLst>
            <pc:docMk/>
            <pc:sldMk cId="665043054" sldId="266"/>
            <ac:picMk id="140" creationId="{444E949C-54FB-46C3-B966-3ED0BF2CABC6}"/>
          </ac:picMkLst>
        </pc:picChg>
        <pc:picChg chg="add mod modCrop">
          <ac:chgData name="mingle1994@student.jbnu.ac.kr" userId="6accb246-f179-42e5-8cc4-2c1a8de5b234" providerId="ADAL" clId="{03E6D612-8067-4C52-9FDE-05143E60AD59}" dt="2021-01-14T00:05:13.966" v="231" actId="1076"/>
          <ac:picMkLst>
            <pc:docMk/>
            <pc:sldMk cId="665043054" sldId="266"/>
            <ac:picMk id="141" creationId="{588CAEDA-167F-4C44-A046-B33012F13091}"/>
          </ac:picMkLst>
        </pc:pic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0" creationId="{1938C48F-2510-4A7F-8B31-EF0A4829D78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1" creationId="{033A1EC7-32C4-4280-87A3-780196ECC89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2" creationId="{82339AB8-1458-4E60-9500-90AF94A39F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3" creationId="{A839FBC8-4A9D-4262-9641-D955837FEB7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18" creationId="{BF1388F1-5644-442D-BDCA-E03C55F916E6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27" creationId="{56EF3B59-F3BB-4CC1-AF48-567FA2345DA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3" creationId="{1BD5E41D-FFAC-42AE-8033-E9696E178189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35" creationId="{20A77443-19D4-4D7D-8EC7-E0E1FE80A8E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1" creationId="{F1645F0C-A0D3-47CA-A109-CAE8CC368725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46" creationId="{7787A058-DF14-4BFC-8A34-27ABC3A944D2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50" creationId="{4FC2E378-1AF2-4B5C-A2C7-482E775A7FE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55" creationId="{A5C4B3B0-8D0A-4AFA-8C06-5088D349C41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3.880" v="216"/>
          <ac:cxnSpMkLst>
            <pc:docMk/>
            <pc:sldMk cId="665043054" sldId="266"/>
            <ac:cxnSpMk id="60" creationId="{F5546FDA-1E5C-4278-BEF6-A3B54D3EF374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4" creationId="{6CE12FA5-F65B-4BE4-905F-56EB30CBB078}"/>
          </ac:cxnSpMkLst>
        </pc:cxnChg>
        <pc:cxnChg chg="mod">
          <ac:chgData name="mingle1994@student.jbnu.ac.kr" userId="6accb246-f179-42e5-8cc4-2c1a8de5b234" providerId="ADAL" clId="{03E6D612-8067-4C52-9FDE-05143E60AD59}" dt="2021-01-14T00:03:13.094" v="215" actId="1076"/>
          <ac:cxnSpMkLst>
            <pc:docMk/>
            <pc:sldMk cId="665043054" sldId="266"/>
            <ac:cxnSpMk id="67" creationId="{E3058CFE-0EA1-4DCB-A033-E3FB0053E605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8" creationId="{D8564E0B-3263-4F58-9F56-97472634843B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79" creationId="{57679B4F-816C-46DE-8052-3C1D0030E84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0" creationId="{1272C3C9-625E-448B-8C15-D49321BEEB62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1" creationId="{F89749A7-651D-4BF6-8C55-374EB620A011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86" creationId="{1CEA4C6D-6CE0-45B3-B01D-853DAEBA4EFE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95" creationId="{1A022D68-A23B-4C41-B4A9-DB6403DA5397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1" creationId="{CD6C952F-8981-44AA-8BFA-8880EA18D900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03" creationId="{55A60105-3350-427F-B59A-8DB5C89E63BD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09" creationId="{4EFD4342-CF0A-4050-9D6F-FD7656AE2B7A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4" creationId="{259CAACC-E8F1-41D9-A42A-0287CC9B847C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18" creationId="{ACFBE987-58D4-422E-A328-B74E19B774C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3" creationId="{34E11F1C-E12C-49DB-9495-BD3B9E3A29B3}"/>
          </ac:cxnSpMkLst>
        </pc:cxnChg>
        <pc:cxnChg chg="add del mod">
          <ac:chgData name="mingle1994@student.jbnu.ac.kr" userId="6accb246-f179-42e5-8cc4-2c1a8de5b234" providerId="ADAL" clId="{03E6D612-8067-4C52-9FDE-05143E60AD59}" dt="2021-01-14T00:03:16.781" v="220"/>
          <ac:cxnSpMkLst>
            <pc:docMk/>
            <pc:sldMk cId="665043054" sldId="266"/>
            <ac:cxnSpMk id="128" creationId="{5C2AC2EA-45FD-4909-826F-E6D2FB518249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2" creationId="{912FB462-D529-41E9-9706-5662C0428A4E}"/>
          </ac:cxnSpMkLst>
        </pc:cxnChg>
        <pc:cxnChg chg="mod">
          <ac:chgData name="mingle1994@student.jbnu.ac.kr" userId="6accb246-f179-42e5-8cc4-2c1a8de5b234" providerId="ADAL" clId="{03E6D612-8067-4C52-9FDE-05143E60AD59}" dt="2021-01-14T00:03:14.855" v="217"/>
          <ac:cxnSpMkLst>
            <pc:docMk/>
            <pc:sldMk cId="665043054" sldId="266"/>
            <ac:cxnSpMk id="135" creationId="{C67810E0-CADA-48DC-805A-A840CCF83691}"/>
          </ac:cxnSpMkLst>
        </pc:cxnChg>
      </pc:sldChg>
      <pc:sldChg chg="addSp modSp new mod">
        <pc:chgData name="mingle1994@student.jbnu.ac.kr" userId="6accb246-f179-42e5-8cc4-2c1a8de5b234" providerId="ADAL" clId="{03E6D612-8067-4C52-9FDE-05143E60AD59}" dt="2021-01-14T04:38:03.028" v="987" actId="1076"/>
        <pc:sldMkLst>
          <pc:docMk/>
          <pc:sldMk cId="140700483" sldId="267"/>
        </pc:sldMkLst>
        <pc:spChg chg="mod">
          <ac:chgData name="mingle1994@student.jbnu.ac.kr" userId="6accb246-f179-42e5-8cc4-2c1a8de5b234" providerId="ADAL" clId="{03E6D612-8067-4C52-9FDE-05143E60AD59}" dt="2021-01-14T00:44:51.697" v="363" actId="20577"/>
          <ac:spMkLst>
            <pc:docMk/>
            <pc:sldMk cId="140700483" sldId="267"/>
            <ac:spMk id="2" creationId="{044ECE69-A1C6-4FDE-B9D5-735BE2398B24}"/>
          </ac:spMkLst>
        </pc:spChg>
        <pc:spChg chg="mod">
          <ac:chgData name="mingle1994@student.jbnu.ac.kr" userId="6accb246-f179-42e5-8cc4-2c1a8de5b234" providerId="ADAL" clId="{03E6D612-8067-4C52-9FDE-05143E60AD59}" dt="2021-01-14T00:46:19.612" v="469" actId="20577"/>
          <ac:spMkLst>
            <pc:docMk/>
            <pc:sldMk cId="140700483" sldId="267"/>
            <ac:spMk id="3" creationId="{49FB6C9F-3766-4606-B5D5-CBC4179F8C17}"/>
          </ac:spMkLst>
        </pc:spChg>
        <pc:picChg chg="add mod">
          <ac:chgData name="mingle1994@student.jbnu.ac.kr" userId="6accb246-f179-42e5-8cc4-2c1a8de5b234" providerId="ADAL" clId="{03E6D612-8067-4C52-9FDE-05143E60AD59}" dt="2021-01-14T04:38:03.028" v="987" actId="1076"/>
          <ac:picMkLst>
            <pc:docMk/>
            <pc:sldMk cId="140700483" sldId="267"/>
            <ac:picMk id="4" creationId="{48913DD8-E7EE-4BA6-9ADB-42BCCCEED0D0}"/>
          </ac:picMkLst>
        </pc:picChg>
      </pc:sldChg>
      <pc:sldChg chg="new del">
        <pc:chgData name="mingle1994@student.jbnu.ac.kr" userId="6accb246-f179-42e5-8cc4-2c1a8de5b234" providerId="ADAL" clId="{03E6D612-8067-4C52-9FDE-05143E60AD59}" dt="2021-01-14T00:44:34.260" v="319" actId="680"/>
        <pc:sldMkLst>
          <pc:docMk/>
          <pc:sldMk cId="3028234888" sldId="267"/>
        </pc:sldMkLst>
      </pc:sldChg>
      <pc:sldChg chg="addSp modSp new mod">
        <pc:chgData name="mingle1994@student.jbnu.ac.kr" userId="6accb246-f179-42e5-8cc4-2c1a8de5b234" providerId="ADAL" clId="{03E6D612-8067-4C52-9FDE-05143E60AD59}" dt="2021-01-14T04:35:17.649" v="972" actId="21"/>
        <pc:sldMkLst>
          <pc:docMk/>
          <pc:sldMk cId="4138793677" sldId="268"/>
        </pc:sldMkLst>
        <pc:spChg chg="mod">
          <ac:chgData name="mingle1994@student.jbnu.ac.kr" userId="6accb246-f179-42e5-8cc4-2c1a8de5b234" providerId="ADAL" clId="{03E6D612-8067-4C52-9FDE-05143E60AD59}" dt="2021-01-14T00:46:45.509" v="480" actId="20577"/>
          <ac:spMkLst>
            <pc:docMk/>
            <pc:sldMk cId="4138793677" sldId="268"/>
            <ac:spMk id="2" creationId="{4957C2D0-0CDD-4C49-A7E2-556F516B909E}"/>
          </ac:spMkLst>
        </pc:spChg>
        <pc:spChg chg="mod">
          <ac:chgData name="mingle1994@student.jbnu.ac.kr" userId="6accb246-f179-42e5-8cc4-2c1a8de5b234" providerId="ADAL" clId="{03E6D612-8067-4C52-9FDE-05143E60AD59}" dt="2021-01-14T04:35:17.649" v="972" actId="21"/>
          <ac:spMkLst>
            <pc:docMk/>
            <pc:sldMk cId="4138793677" sldId="268"/>
            <ac:spMk id="3" creationId="{165EEC82-C2E4-4603-A802-8F225F9B49C1}"/>
          </ac:spMkLst>
        </pc:spChg>
        <pc:picChg chg="add mod">
          <ac:chgData name="mingle1994@student.jbnu.ac.kr" userId="6accb246-f179-42e5-8cc4-2c1a8de5b234" providerId="ADAL" clId="{03E6D612-8067-4C52-9FDE-05143E60AD59}" dt="2021-01-14T04:35:13.326" v="971" actId="1076"/>
          <ac:picMkLst>
            <pc:docMk/>
            <pc:sldMk cId="4138793677" sldId="268"/>
            <ac:picMk id="3074" creationId="{207C3801-D167-4CB0-A0D1-529A84F898AE}"/>
          </ac:picMkLst>
        </pc:picChg>
      </pc:sldChg>
      <pc:sldChg chg="addSp modSp new mod">
        <pc:chgData name="mingle1994@student.jbnu.ac.kr" userId="6accb246-f179-42e5-8cc4-2c1a8de5b234" providerId="ADAL" clId="{03E6D612-8067-4C52-9FDE-05143E60AD59}" dt="2021-01-14T04:35:36.983" v="984" actId="20577"/>
        <pc:sldMkLst>
          <pc:docMk/>
          <pc:sldMk cId="1558580450" sldId="269"/>
        </pc:sldMkLst>
        <pc:spChg chg="mod">
          <ac:chgData name="mingle1994@student.jbnu.ac.kr" userId="6accb246-f179-42e5-8cc4-2c1a8de5b234" providerId="ADAL" clId="{03E6D612-8067-4C52-9FDE-05143E60AD59}" dt="2021-01-14T04:29:45.748" v="587" actId="20577"/>
          <ac:spMkLst>
            <pc:docMk/>
            <pc:sldMk cId="1558580450" sldId="269"/>
            <ac:spMk id="2" creationId="{23BB9C5C-46C3-4D69-AEA9-99C27E23E861}"/>
          </ac:spMkLst>
        </pc:spChg>
        <pc:spChg chg="mod">
          <ac:chgData name="mingle1994@student.jbnu.ac.kr" userId="6accb246-f179-42e5-8cc4-2c1a8de5b234" providerId="ADAL" clId="{03E6D612-8067-4C52-9FDE-05143E60AD59}" dt="2021-01-14T04:35:36.983" v="984" actId="20577"/>
          <ac:spMkLst>
            <pc:docMk/>
            <pc:sldMk cId="1558580450" sldId="269"/>
            <ac:spMk id="3" creationId="{B2751502-4238-439C-BF3B-DCEDB6CA304A}"/>
          </ac:spMkLst>
        </pc:spChg>
        <pc:picChg chg="add mod">
          <ac:chgData name="mingle1994@student.jbnu.ac.kr" userId="6accb246-f179-42e5-8cc4-2c1a8de5b234" providerId="ADAL" clId="{03E6D612-8067-4C52-9FDE-05143E60AD59}" dt="2021-01-14T04:35:21.673" v="974" actId="1076"/>
          <ac:picMkLst>
            <pc:docMk/>
            <pc:sldMk cId="1558580450" sldId="269"/>
            <ac:picMk id="4098" creationId="{617260F8-26D7-49D2-968E-5A671E7383A6}"/>
          </ac:picMkLst>
        </pc:picChg>
        <pc:picChg chg="add mod">
          <ac:chgData name="mingle1994@student.jbnu.ac.kr" userId="6accb246-f179-42e5-8cc4-2c1a8de5b234" providerId="ADAL" clId="{03E6D612-8067-4C52-9FDE-05143E60AD59}" dt="2021-01-14T04:35:24.162" v="975" actId="1076"/>
          <ac:picMkLst>
            <pc:docMk/>
            <pc:sldMk cId="1558580450" sldId="269"/>
            <ac:picMk id="4100" creationId="{4D8102A8-C252-42BA-AD54-39352F3E66FB}"/>
          </ac:picMkLst>
        </pc:picChg>
      </pc:sldChg>
      <pc:sldChg chg="modSp new mod">
        <pc:chgData name="mingle1994@student.jbnu.ac.kr" userId="6accb246-f179-42e5-8cc4-2c1a8de5b234" providerId="ADAL" clId="{03E6D612-8067-4C52-9FDE-05143E60AD59}" dt="2021-01-14T04:34:38.327" v="924" actId="20577"/>
        <pc:sldMkLst>
          <pc:docMk/>
          <pc:sldMk cId="4194146386" sldId="270"/>
        </pc:sldMkLst>
        <pc:spChg chg="mod">
          <ac:chgData name="mingle1994@student.jbnu.ac.kr" userId="6accb246-f179-42e5-8cc4-2c1a8de5b234" providerId="ADAL" clId="{03E6D612-8067-4C52-9FDE-05143E60AD59}" dt="2021-01-14T04:30:57.294" v="601" actId="20577"/>
          <ac:spMkLst>
            <pc:docMk/>
            <pc:sldMk cId="4194146386" sldId="270"/>
            <ac:spMk id="2" creationId="{37CBBD98-51F8-434B-AADE-54A59E1B5456}"/>
          </ac:spMkLst>
        </pc:spChg>
        <pc:spChg chg="mod">
          <ac:chgData name="mingle1994@student.jbnu.ac.kr" userId="6accb246-f179-42e5-8cc4-2c1a8de5b234" providerId="ADAL" clId="{03E6D612-8067-4C52-9FDE-05143E60AD59}" dt="2021-01-14T04:34:38.327" v="924" actId="20577"/>
          <ac:spMkLst>
            <pc:docMk/>
            <pc:sldMk cId="4194146386" sldId="270"/>
            <ac:spMk id="3" creationId="{2BCD654A-CF44-44BF-8DFD-97973B1F249E}"/>
          </ac:spMkLst>
        </pc:spChg>
      </pc:sldChg>
    </pc:docChg>
  </pc:docChgLst>
  <pc:docChgLst>
    <pc:chgData name="mingle1994@student.jbnu.ac.kr" userId="6accb246-f179-42e5-8cc4-2c1a8de5b234" providerId="ADAL" clId="{B38138C1-018C-4488-845A-82A5B431FE86}"/>
    <pc:docChg chg="undo redo custSel addSld delSld modSld sldOrd">
      <pc:chgData name="mingle1994@student.jbnu.ac.kr" userId="6accb246-f179-42e5-8cc4-2c1a8de5b234" providerId="ADAL" clId="{B38138C1-018C-4488-845A-82A5B431FE86}" dt="2021-06-17T10:28:22.029" v="2558" actId="478"/>
      <pc:docMkLst>
        <pc:docMk/>
      </pc:docMkLst>
      <pc:sldChg chg="modSp mod">
        <pc:chgData name="mingle1994@student.jbnu.ac.kr" userId="6accb246-f179-42e5-8cc4-2c1a8de5b234" providerId="ADAL" clId="{B38138C1-018C-4488-845A-82A5B431FE86}" dt="2021-05-25T11:48:08.393" v="25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B38138C1-018C-4488-845A-82A5B431FE86}" dt="2021-05-25T11:48:08.393" v="25" actId="20577"/>
          <ac:spMkLst>
            <pc:docMk/>
            <pc:sldMk cId="4129591924" sldId="258"/>
            <ac:spMk id="2" creationId="{7CD80529-23E9-4F20-9044-1D4D0776CDD9}"/>
          </ac:spMkLst>
        </pc:spChg>
      </pc:sldChg>
      <pc:sldChg chg="modSp new del mod">
        <pc:chgData name="mingle1994@student.jbnu.ac.kr" userId="6accb246-f179-42e5-8cc4-2c1a8de5b234" providerId="ADAL" clId="{B38138C1-018C-4488-845A-82A5B431FE86}" dt="2021-06-16T12:13:17.174" v="1881" actId="47"/>
        <pc:sldMkLst>
          <pc:docMk/>
          <pc:sldMk cId="2282269222" sldId="259"/>
        </pc:sldMkLst>
        <pc:spChg chg="mod">
          <ac:chgData name="mingle1994@student.jbnu.ac.kr" userId="6accb246-f179-42e5-8cc4-2c1a8de5b234" providerId="ADAL" clId="{B38138C1-018C-4488-845A-82A5B431FE86}" dt="2021-05-25T11:51:32.105" v="82" actId="20577"/>
          <ac:spMkLst>
            <pc:docMk/>
            <pc:sldMk cId="2282269222" sldId="259"/>
            <ac:spMk id="2" creationId="{5F0C60D9-36D4-4AA6-B9D1-808ABCA9987F}"/>
          </ac:spMkLst>
        </pc:spChg>
        <pc:spChg chg="mod">
          <ac:chgData name="mingle1994@student.jbnu.ac.kr" userId="6accb246-f179-42e5-8cc4-2c1a8de5b234" providerId="ADAL" clId="{B38138C1-018C-4488-845A-82A5B431FE86}" dt="2021-05-25T12:44:24.290" v="461" actId="6549"/>
          <ac:spMkLst>
            <pc:docMk/>
            <pc:sldMk cId="2282269222" sldId="259"/>
            <ac:spMk id="3" creationId="{057D4D47-D976-45AA-A31D-301DFC703745}"/>
          </ac:spMkLst>
        </pc:spChg>
      </pc:sldChg>
      <pc:sldChg chg="addSp delSp modSp new mod">
        <pc:chgData name="mingle1994@student.jbnu.ac.kr" userId="6accb246-f179-42e5-8cc4-2c1a8de5b234" providerId="ADAL" clId="{B38138C1-018C-4488-845A-82A5B431FE86}" dt="2021-06-16T09:08:35.962" v="809" actId="207"/>
        <pc:sldMkLst>
          <pc:docMk/>
          <pc:sldMk cId="2844862926" sldId="260"/>
        </pc:sldMkLst>
        <pc:spChg chg="mod">
          <ac:chgData name="mingle1994@student.jbnu.ac.kr" userId="6accb246-f179-42e5-8cc4-2c1a8de5b234" providerId="ADAL" clId="{B38138C1-018C-4488-845A-82A5B431FE86}" dt="2021-06-16T09:08:35.962" v="809" actId="207"/>
          <ac:spMkLst>
            <pc:docMk/>
            <pc:sldMk cId="2844862926" sldId="260"/>
            <ac:spMk id="3" creationId="{83ACC03E-B357-4E78-9ABF-2AC7CE80D8ED}"/>
          </ac:spMkLst>
        </pc:spChg>
        <pc:picChg chg="add del mod">
          <ac:chgData name="mingle1994@student.jbnu.ac.kr" userId="6accb246-f179-42e5-8cc4-2c1a8de5b234" providerId="ADAL" clId="{B38138C1-018C-4488-845A-82A5B431FE86}" dt="2021-06-16T09:06:35.698" v="774" actId="21"/>
          <ac:picMkLst>
            <pc:docMk/>
            <pc:sldMk cId="2844862926" sldId="260"/>
            <ac:picMk id="5" creationId="{D2823B2A-0C3E-4E6A-9ACD-4968237DC5B8}"/>
          </ac:picMkLst>
        </pc:picChg>
        <pc:picChg chg="add mod">
          <ac:chgData name="mingle1994@student.jbnu.ac.kr" userId="6accb246-f179-42e5-8cc4-2c1a8de5b234" providerId="ADAL" clId="{B38138C1-018C-4488-845A-82A5B431FE86}" dt="2021-06-16T09:07:00.868" v="783" actId="1076"/>
          <ac:picMkLst>
            <pc:docMk/>
            <pc:sldMk cId="2844862926" sldId="260"/>
            <ac:picMk id="6" creationId="{7C16A846-09A6-4FFB-A20B-5EFCFB10598A}"/>
          </ac:picMkLst>
        </pc:picChg>
      </pc:sldChg>
      <pc:sldChg chg="addSp delSp modSp new del mod">
        <pc:chgData name="mingle1994@student.jbnu.ac.kr" userId="6accb246-f179-42e5-8cc4-2c1a8de5b234" providerId="ADAL" clId="{B38138C1-018C-4488-845A-82A5B431FE86}" dt="2021-06-16T08:58:34.284" v="463" actId="47"/>
        <pc:sldMkLst>
          <pc:docMk/>
          <pc:sldMk cId="2952028359" sldId="260"/>
        </pc:sldMkLst>
        <pc:spChg chg="mod">
          <ac:chgData name="mingle1994@student.jbnu.ac.kr" userId="6accb246-f179-42e5-8cc4-2c1a8de5b234" providerId="ADAL" clId="{B38138C1-018C-4488-845A-82A5B431FE86}" dt="2021-05-25T12:20:47.432" v="273" actId="5793"/>
          <ac:spMkLst>
            <pc:docMk/>
            <pc:sldMk cId="2952028359" sldId="260"/>
            <ac:spMk id="2" creationId="{C382F710-864E-44EB-9453-3CA51F567EC6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9:49.270" v="355" actId="1076"/>
          <ac:graphicFrameMkLst>
            <pc:docMk/>
            <pc:sldMk cId="2952028359" sldId="260"/>
            <ac:graphicFrameMk id="4" creationId="{FA4CC35B-7279-450C-B480-411B9A750205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5-25T12:21:03.610" v="276" actId="21"/>
          <ac:graphicFrameMkLst>
            <pc:docMk/>
            <pc:sldMk cId="2952028359" sldId="260"/>
            <ac:graphicFrameMk id="5" creationId="{7A79EDAC-F0D9-47A4-8942-0F0DAB71F431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39.759" v="353" actId="1076"/>
          <ac:graphicFrameMkLst>
            <pc:docMk/>
            <pc:sldMk cId="2952028359" sldId="260"/>
            <ac:graphicFrameMk id="6" creationId="{BC3C4A41-F84B-4B49-BEE2-FD4B2A711B2F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44.671" v="354" actId="1076"/>
          <ac:graphicFrameMkLst>
            <pc:docMk/>
            <pc:sldMk cId="2952028359" sldId="260"/>
            <ac:graphicFrameMk id="7" creationId="{E7850A70-BB88-428C-AB1F-DA2C114B14F6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33:05.815" v="401" actId="1076"/>
          <ac:graphicFrameMkLst>
            <pc:docMk/>
            <pc:sldMk cId="2952028359" sldId="260"/>
            <ac:graphicFrameMk id="8" creationId="{1CAE28EF-5D67-4B68-9D05-58D04BBD6182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36.864" v="464" actId="47"/>
        <pc:sldMkLst>
          <pc:docMk/>
          <pc:sldMk cId="1073100134" sldId="261"/>
        </pc:sldMkLst>
        <pc:spChg chg="mod">
          <ac:chgData name="mingle1994@student.jbnu.ac.kr" userId="6accb246-f179-42e5-8cc4-2c1a8de5b234" providerId="ADAL" clId="{B38138C1-018C-4488-845A-82A5B431FE86}" dt="2021-05-25T12:21:08.342" v="282" actId="20577"/>
          <ac:spMkLst>
            <pc:docMk/>
            <pc:sldMk cId="1073100134" sldId="261"/>
            <ac:spMk id="2" creationId="{3A569274-7B44-409B-AFD5-5280C801931D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1:11.158" v="284"/>
          <ac:graphicFrameMkLst>
            <pc:docMk/>
            <pc:sldMk cId="1073100134" sldId="261"/>
            <ac:graphicFrameMk id="4" creationId="{FF3C73EA-91F6-4B64-817D-05B4606BA766}"/>
          </ac:graphicFrameMkLst>
        </pc:graphicFrameChg>
      </pc:sldChg>
      <pc:sldChg chg="addSp delSp modSp new mod">
        <pc:chgData name="mingle1994@student.jbnu.ac.kr" userId="6accb246-f179-42e5-8cc4-2c1a8de5b234" providerId="ADAL" clId="{B38138C1-018C-4488-845A-82A5B431FE86}" dt="2021-06-16T09:09:03.468" v="830" actId="207"/>
        <pc:sldMkLst>
          <pc:docMk/>
          <pc:sldMk cId="1891126999" sldId="261"/>
        </pc:sldMkLst>
        <pc:spChg chg="mod">
          <ac:chgData name="mingle1994@student.jbnu.ac.kr" userId="6accb246-f179-42e5-8cc4-2c1a8de5b234" providerId="ADAL" clId="{B38138C1-018C-4488-845A-82A5B431FE86}" dt="2021-06-16T09:09:03.468" v="830" actId="207"/>
          <ac:spMkLst>
            <pc:docMk/>
            <pc:sldMk cId="1891126999" sldId="261"/>
            <ac:spMk id="3" creationId="{CA86A860-B44F-4E05-A937-E88C18191733}"/>
          </ac:spMkLst>
        </pc:spChg>
        <pc:picChg chg="add del mod">
          <ac:chgData name="mingle1994@student.jbnu.ac.kr" userId="6accb246-f179-42e5-8cc4-2c1a8de5b234" providerId="ADAL" clId="{B38138C1-018C-4488-845A-82A5B431FE86}" dt="2021-06-16T09:06:38.122" v="776" actId="21"/>
          <ac:picMkLst>
            <pc:docMk/>
            <pc:sldMk cId="1891126999" sldId="261"/>
            <ac:picMk id="5" creationId="{54C8DEB7-5543-4C47-A9FB-C4BDE7799F1E}"/>
          </ac:picMkLst>
        </pc:picChg>
        <pc:picChg chg="add mod">
          <ac:chgData name="mingle1994@student.jbnu.ac.kr" userId="6accb246-f179-42e5-8cc4-2c1a8de5b234" providerId="ADAL" clId="{B38138C1-018C-4488-845A-82A5B431FE86}" dt="2021-06-16T09:06:36.814" v="775"/>
          <ac:picMkLst>
            <pc:docMk/>
            <pc:sldMk cId="1891126999" sldId="261"/>
            <ac:picMk id="6" creationId="{E5F42063-7E92-48C8-9C3F-398233CCE632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0.651" v="465" actId="47"/>
        <pc:sldMkLst>
          <pc:docMk/>
          <pc:sldMk cId="1167282299" sldId="262"/>
        </pc:sldMkLst>
        <pc:spChg chg="mod">
          <ac:chgData name="mingle1994@student.jbnu.ac.kr" userId="6accb246-f179-42e5-8cc4-2c1a8de5b234" providerId="ADAL" clId="{B38138C1-018C-4488-845A-82A5B431FE86}" dt="2021-05-25T12:23:51.425" v="299" actId="5793"/>
          <ac:spMkLst>
            <pc:docMk/>
            <pc:sldMk cId="1167282299" sldId="262"/>
            <ac:spMk id="2" creationId="{F0204949-9E4B-4569-A6AA-3775CC4963E4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3:58.981" v="302" actId="1076"/>
          <ac:graphicFrameMkLst>
            <pc:docMk/>
            <pc:sldMk cId="1167282299" sldId="262"/>
            <ac:graphicFrameMk id="4" creationId="{46C26A2B-88E3-40A1-B8D4-D092A3225942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8:11.754" v="341" actId="1076"/>
          <ac:graphicFrameMkLst>
            <pc:docMk/>
            <pc:sldMk cId="1167282299" sldId="262"/>
            <ac:graphicFrameMk id="5" creationId="{F68B897E-AD98-4A0D-8532-0D30A6EEED49}"/>
          </ac:graphicFrameMkLst>
        </pc:graphicFrameChg>
      </pc:sldChg>
      <pc:sldChg chg="addSp modSp new mod">
        <pc:chgData name="mingle1994@student.jbnu.ac.kr" userId="6accb246-f179-42e5-8cc4-2c1a8de5b234" providerId="ADAL" clId="{B38138C1-018C-4488-845A-82A5B431FE86}" dt="2021-06-16T09:19:03.236" v="935" actId="207"/>
        <pc:sldMkLst>
          <pc:docMk/>
          <pc:sldMk cId="3155627356" sldId="262"/>
        </pc:sldMkLst>
        <pc:spChg chg="mod">
          <ac:chgData name="mingle1994@student.jbnu.ac.kr" userId="6accb246-f179-42e5-8cc4-2c1a8de5b234" providerId="ADAL" clId="{B38138C1-018C-4488-845A-82A5B431FE86}" dt="2021-06-16T09:19:03.236" v="935" actId="207"/>
          <ac:spMkLst>
            <pc:docMk/>
            <pc:sldMk cId="3155627356" sldId="262"/>
            <ac:spMk id="3" creationId="{776BA671-D57F-466D-91CC-B35592AEB011}"/>
          </ac:spMkLst>
        </pc:spChg>
        <pc:picChg chg="add mod">
          <ac:chgData name="mingle1994@student.jbnu.ac.kr" userId="6accb246-f179-42e5-8cc4-2c1a8de5b234" providerId="ADAL" clId="{B38138C1-018C-4488-845A-82A5B431FE86}" dt="2021-06-16T09:12:53.399" v="857" actId="1076"/>
          <ac:picMkLst>
            <pc:docMk/>
            <pc:sldMk cId="3155627356" sldId="262"/>
            <ac:picMk id="5" creationId="{071CFF7F-B92D-48C0-99B4-863E6DB33A38}"/>
          </ac:picMkLst>
        </pc:picChg>
      </pc:sldChg>
      <pc:sldChg chg="addSp delSp modSp new del mod">
        <pc:chgData name="mingle1994@student.jbnu.ac.kr" userId="6accb246-f179-42e5-8cc4-2c1a8de5b234" providerId="ADAL" clId="{B38138C1-018C-4488-845A-82A5B431FE86}" dt="2021-06-16T12:46:12.194" v="2379" actId="47"/>
        <pc:sldMkLst>
          <pc:docMk/>
          <pc:sldMk cId="2074761836" sldId="263"/>
        </pc:sldMkLst>
        <pc:spChg chg="mod">
          <ac:chgData name="mingle1994@student.jbnu.ac.kr" userId="6accb246-f179-42e5-8cc4-2c1a8de5b234" providerId="ADAL" clId="{B38138C1-018C-4488-845A-82A5B431FE86}" dt="2021-06-16T09:23:03.561" v="955" actId="20577"/>
          <ac:spMkLst>
            <pc:docMk/>
            <pc:sldMk cId="2074761836" sldId="263"/>
            <ac:spMk id="2" creationId="{93DBB0DD-D253-429C-B0BF-E06EE5D8D7B9}"/>
          </ac:spMkLst>
        </pc:spChg>
        <pc:spChg chg="mod">
          <ac:chgData name="mingle1994@student.jbnu.ac.kr" userId="6accb246-f179-42e5-8cc4-2c1a8de5b234" providerId="ADAL" clId="{B38138C1-018C-4488-845A-82A5B431FE86}" dt="2021-06-16T12:17:01.733" v="1920" actId="20577"/>
          <ac:spMkLst>
            <pc:docMk/>
            <pc:sldMk cId="2074761836" sldId="263"/>
            <ac:spMk id="3" creationId="{ECA8F5C0-A91A-44A7-B96E-061F13599DA7}"/>
          </ac:spMkLst>
        </pc:spChg>
        <pc:spChg chg="add del mod">
          <ac:chgData name="mingle1994@student.jbnu.ac.kr" userId="6accb246-f179-42e5-8cc4-2c1a8de5b234" providerId="ADAL" clId="{B38138C1-018C-4488-845A-82A5B431FE86}" dt="2021-06-16T12:07:19.658" v="1673"/>
          <ac:spMkLst>
            <pc:docMk/>
            <pc:sldMk cId="2074761836" sldId="263"/>
            <ac:spMk id="6" creationId="{621815DA-3ED2-44B6-BDD1-2C0D7660544A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06:50.677" v="1662" actId="21"/>
          <ac:graphicFrameMkLst>
            <pc:docMk/>
            <pc:sldMk cId="2074761836" sldId="263"/>
            <ac:graphicFrameMk id="4" creationId="{4A05634E-FA52-46B2-89D1-8BC25AEEF314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07:00.522" v="1667" actId="21"/>
          <ac:graphicFrameMkLst>
            <pc:docMk/>
            <pc:sldMk cId="2074761836" sldId="263"/>
            <ac:graphicFrameMk id="7" creationId="{6A923774-3D55-436C-A698-229018B53BC3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42.834" v="466" actId="47"/>
        <pc:sldMkLst>
          <pc:docMk/>
          <pc:sldMk cId="2189569908" sldId="263"/>
        </pc:sldMkLst>
        <pc:spChg chg="mod">
          <ac:chgData name="mingle1994@student.jbnu.ac.kr" userId="6accb246-f179-42e5-8cc4-2c1a8de5b234" providerId="ADAL" clId="{B38138C1-018C-4488-845A-82A5B431FE86}" dt="2021-05-25T12:24:10.502" v="308" actId="20577"/>
          <ac:spMkLst>
            <pc:docMk/>
            <pc:sldMk cId="2189569908" sldId="263"/>
            <ac:spMk id="2" creationId="{DE7AC4C3-67CE-4F39-BF9D-BB20DCD21E4F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9:06.052" v="346" actId="1076"/>
          <ac:graphicFrameMkLst>
            <pc:docMk/>
            <pc:sldMk cId="2189569908" sldId="263"/>
            <ac:graphicFrameMk id="4" creationId="{F45FCEE2-99F6-4849-9A76-15D6CCA33ABB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9:03.189" v="345" actId="1076"/>
          <ac:graphicFrameMkLst>
            <pc:docMk/>
            <pc:sldMk cId="2189569908" sldId="263"/>
            <ac:graphicFrameMk id="5" creationId="{28BB71C2-25B6-48D4-B9F1-C9BACBBE1906}"/>
          </ac:graphicFrameMkLst>
        </pc:graphicFrameChg>
      </pc:sldChg>
      <pc:sldChg chg="addSp delSp modSp new mod ord">
        <pc:chgData name="mingle1994@student.jbnu.ac.kr" userId="6accb246-f179-42e5-8cc4-2c1a8de5b234" providerId="ADAL" clId="{B38138C1-018C-4488-845A-82A5B431FE86}" dt="2021-06-17T10:28:22.029" v="2558" actId="478"/>
        <pc:sldMkLst>
          <pc:docMk/>
          <pc:sldMk cId="3660960863" sldId="264"/>
        </pc:sldMkLst>
        <pc:spChg chg="mod">
          <ac:chgData name="mingle1994@student.jbnu.ac.kr" userId="6accb246-f179-42e5-8cc4-2c1a8de5b234" providerId="ADAL" clId="{B38138C1-018C-4488-845A-82A5B431FE86}" dt="2021-06-16T12:51:43.540" v="2475" actId="20577"/>
          <ac:spMkLst>
            <pc:docMk/>
            <pc:sldMk cId="3660960863" sldId="264"/>
            <ac:spMk id="2" creationId="{14E11265-E1DC-4F98-BB84-638AE65C505D}"/>
          </ac:spMkLst>
        </pc:spChg>
        <pc:spChg chg="mod">
          <ac:chgData name="mingle1994@student.jbnu.ac.kr" userId="6accb246-f179-42e5-8cc4-2c1a8de5b234" providerId="ADAL" clId="{B38138C1-018C-4488-845A-82A5B431FE86}" dt="2021-06-16T12:51:25.401" v="2461" actId="6549"/>
          <ac:spMkLst>
            <pc:docMk/>
            <pc:sldMk cId="3660960863" sldId="264"/>
            <ac:spMk id="3" creationId="{15AB66B7-6FF8-4ACE-870B-2DF20036D2A8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06:43.582" v="1658" actId="21"/>
          <ac:graphicFrameMkLst>
            <pc:docMk/>
            <pc:sldMk cId="3660960863" sldId="264"/>
            <ac:graphicFrameMk id="4" creationId="{C5337DCD-C1DF-4244-A5CA-3D7A8695EFD6}"/>
          </ac:graphicFrameMkLst>
        </pc:graphicFrameChg>
        <pc:picChg chg="add del mod">
          <ac:chgData name="mingle1994@student.jbnu.ac.kr" userId="6accb246-f179-42e5-8cc4-2c1a8de5b234" providerId="ADAL" clId="{B38138C1-018C-4488-845A-82A5B431FE86}" dt="2021-06-17T10:28:21.446" v="2557" actId="478"/>
          <ac:picMkLst>
            <pc:docMk/>
            <pc:sldMk cId="3660960863" sldId="264"/>
            <ac:picMk id="1026" creationId="{92A4510A-B04A-4FB9-9A39-899D04487FAB}"/>
          </ac:picMkLst>
        </pc:picChg>
        <pc:picChg chg="add del mod">
          <ac:chgData name="mingle1994@student.jbnu.ac.kr" userId="6accb246-f179-42e5-8cc4-2c1a8de5b234" providerId="ADAL" clId="{B38138C1-018C-4488-845A-82A5B431FE86}" dt="2021-06-17T10:28:22.029" v="2558" actId="478"/>
          <ac:picMkLst>
            <pc:docMk/>
            <pc:sldMk cId="3660960863" sldId="264"/>
            <ac:picMk id="1028" creationId="{CF9CF903-FE2E-4442-97C4-4A63D0865E73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7.096" v="467" actId="47"/>
        <pc:sldMkLst>
          <pc:docMk/>
          <pc:sldMk cId="4072595777" sldId="264"/>
        </pc:sldMkLst>
        <pc:spChg chg="mod">
          <ac:chgData name="mingle1994@student.jbnu.ac.kr" userId="6accb246-f179-42e5-8cc4-2c1a8de5b234" providerId="ADAL" clId="{B38138C1-018C-4488-845A-82A5B431FE86}" dt="2021-05-25T12:24:25.094" v="313" actId="20577"/>
          <ac:spMkLst>
            <pc:docMk/>
            <pc:sldMk cId="4072595777" sldId="264"/>
            <ac:spMk id="2" creationId="{C7B19019-C1E1-4472-A5BF-FB3E0D5873C2}"/>
          </ac:spMkLst>
        </pc:spChg>
        <pc:graphicFrameChg chg="add mod">
          <ac:chgData name="mingle1994@student.jbnu.ac.kr" userId="6accb246-f179-42e5-8cc4-2c1a8de5b234" providerId="ADAL" clId="{B38138C1-018C-4488-845A-82A5B431FE86}" dt="2021-05-27T00:53:59.068" v="462" actId="14100"/>
          <ac:graphicFrameMkLst>
            <pc:docMk/>
            <pc:sldMk cId="4072595777" sldId="264"/>
            <ac:graphicFrameMk id="4" creationId="{EFDC9C6E-A78C-4AFE-BC13-63332B445FA2}"/>
          </ac:graphicFrameMkLst>
        </pc:graphicFrameChg>
      </pc:sldChg>
      <pc:sldChg chg="addSp delSp modSp new add del mod">
        <pc:chgData name="mingle1994@student.jbnu.ac.kr" userId="6accb246-f179-42e5-8cc4-2c1a8de5b234" providerId="ADAL" clId="{B38138C1-018C-4488-845A-82A5B431FE86}" dt="2021-06-16T12:16:37.801" v="1918" actId="22"/>
        <pc:sldMkLst>
          <pc:docMk/>
          <pc:sldMk cId="1278575849" sldId="265"/>
        </pc:sldMkLst>
        <pc:spChg chg="mod">
          <ac:chgData name="mingle1994@student.jbnu.ac.kr" userId="6accb246-f179-42e5-8cc4-2c1a8de5b234" providerId="ADAL" clId="{B38138C1-018C-4488-845A-82A5B431FE86}" dt="2021-06-16T12:14:24.716" v="1911" actId="20577"/>
          <ac:spMkLst>
            <pc:docMk/>
            <pc:sldMk cId="1278575849" sldId="265"/>
            <ac:spMk id="3" creationId="{1B8C4FDB-C0A0-406C-95B5-45AD7DC299E9}"/>
          </ac:spMkLst>
        </pc:spChg>
        <pc:picChg chg="add del">
          <ac:chgData name="mingle1994@student.jbnu.ac.kr" userId="6accb246-f179-42e5-8cc4-2c1a8de5b234" providerId="ADAL" clId="{B38138C1-018C-4488-845A-82A5B431FE86}" dt="2021-06-16T12:16:37.801" v="1918" actId="22"/>
          <ac:picMkLst>
            <pc:docMk/>
            <pc:sldMk cId="1278575849" sldId="265"/>
            <ac:picMk id="5" creationId="{46383070-5EC7-4222-992B-25069F17F0B8}"/>
          </ac:picMkLst>
        </pc:picChg>
      </pc:sldChg>
      <pc:sldChg chg="addSp modSp new del mod">
        <pc:chgData name="mingle1994@student.jbnu.ac.kr" userId="6accb246-f179-42e5-8cc4-2c1a8de5b234" providerId="ADAL" clId="{B38138C1-018C-4488-845A-82A5B431FE86}" dt="2021-06-16T08:58:49.386" v="468" actId="47"/>
        <pc:sldMkLst>
          <pc:docMk/>
          <pc:sldMk cId="4236910643" sldId="265"/>
        </pc:sldMkLst>
        <pc:spChg chg="mod">
          <ac:chgData name="mingle1994@student.jbnu.ac.kr" userId="6accb246-f179-42e5-8cc4-2c1a8de5b234" providerId="ADAL" clId="{B38138C1-018C-4488-845A-82A5B431FE86}" dt="2021-05-25T12:24:40.854" v="319" actId="20577"/>
          <ac:spMkLst>
            <pc:docMk/>
            <pc:sldMk cId="4236910643" sldId="265"/>
            <ac:spMk id="2" creationId="{6F777382-BC2C-4941-B00D-89F028880D0A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4:47.081" v="322" actId="1076"/>
          <ac:graphicFrameMkLst>
            <pc:docMk/>
            <pc:sldMk cId="4236910643" sldId="265"/>
            <ac:graphicFrameMk id="4" creationId="{FCA949A1-A417-499A-B233-D988C1BC4B35}"/>
          </ac:graphicFrameMkLst>
        </pc:graphicFrameChg>
      </pc:sldChg>
      <pc:sldChg chg="addSp modSp new del mod">
        <pc:chgData name="mingle1994@student.jbnu.ac.kr" userId="6accb246-f179-42e5-8cc4-2c1a8de5b234" providerId="ADAL" clId="{B38138C1-018C-4488-845A-82A5B431FE86}" dt="2021-06-16T08:58:53.512" v="469" actId="47"/>
        <pc:sldMkLst>
          <pc:docMk/>
          <pc:sldMk cId="2071961136" sldId="266"/>
        </pc:sldMkLst>
        <pc:spChg chg="mod">
          <ac:chgData name="mingle1994@student.jbnu.ac.kr" userId="6accb246-f179-42e5-8cc4-2c1a8de5b234" providerId="ADAL" clId="{B38138C1-018C-4488-845A-82A5B431FE86}" dt="2021-05-25T12:25:01.296" v="332" actId="20577"/>
          <ac:spMkLst>
            <pc:docMk/>
            <pc:sldMk cId="2071961136" sldId="266"/>
            <ac:spMk id="2" creationId="{667C1418-DFAE-4310-AB06-A0CD5C1F2E70}"/>
          </ac:spMkLst>
        </pc:spChg>
        <pc:graphicFrameChg chg="add mod">
          <ac:chgData name="mingle1994@student.jbnu.ac.kr" userId="6accb246-f179-42e5-8cc4-2c1a8de5b234" providerId="ADAL" clId="{B38138C1-018C-4488-845A-82A5B431FE86}" dt="2021-05-25T12:25:07.917" v="335" actId="1076"/>
          <ac:graphicFrameMkLst>
            <pc:docMk/>
            <pc:sldMk cId="2071961136" sldId="266"/>
            <ac:graphicFrameMk id="4" creationId="{BF64683D-8B03-46C3-8823-E54F9F6A0D7E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5-25T12:27:40.099" v="338" actId="1076"/>
          <ac:graphicFrameMkLst>
            <pc:docMk/>
            <pc:sldMk cId="2071961136" sldId="266"/>
            <ac:graphicFrameMk id="5" creationId="{049A6FC9-E394-4F9D-9CB1-0E34F7C5F1DF}"/>
          </ac:graphicFrameMkLst>
        </pc:graphicFrameChg>
      </pc:sldChg>
      <pc:sldChg chg="addSp delSp modSp new del mod">
        <pc:chgData name="mingle1994@student.jbnu.ac.kr" userId="6accb246-f179-42e5-8cc4-2c1a8de5b234" providerId="ADAL" clId="{B38138C1-018C-4488-845A-82A5B431FE86}" dt="2021-06-16T12:49:13.712" v="2419" actId="47"/>
        <pc:sldMkLst>
          <pc:docMk/>
          <pc:sldMk cId="2875596701" sldId="266"/>
        </pc:sldMkLst>
        <pc:spChg chg="mod">
          <ac:chgData name="mingle1994@student.jbnu.ac.kr" userId="6accb246-f179-42e5-8cc4-2c1a8de5b234" providerId="ADAL" clId="{B38138C1-018C-4488-845A-82A5B431FE86}" dt="2021-06-16T12:07:23.211" v="1678" actId="6549"/>
          <ac:spMkLst>
            <pc:docMk/>
            <pc:sldMk cId="2875596701" sldId="266"/>
            <ac:spMk id="2" creationId="{EFE165A5-7AC0-4A42-9DB2-86AD92061383}"/>
          </ac:spMkLst>
        </pc:spChg>
        <pc:spChg chg="mod">
          <ac:chgData name="mingle1994@student.jbnu.ac.kr" userId="6accb246-f179-42e5-8cc4-2c1a8de5b234" providerId="ADAL" clId="{B38138C1-018C-4488-845A-82A5B431FE86}" dt="2021-06-16T12:11:55.042" v="1857" actId="20577"/>
          <ac:spMkLst>
            <pc:docMk/>
            <pc:sldMk cId="2875596701" sldId="266"/>
            <ac:spMk id="3" creationId="{ADEEDDE2-E397-40E3-9009-84F13E131B14}"/>
          </ac:spMkLst>
        </pc:spChg>
        <pc:graphicFrameChg chg="add del mod">
          <ac:chgData name="mingle1994@student.jbnu.ac.kr" userId="6accb246-f179-42e5-8cc4-2c1a8de5b234" providerId="ADAL" clId="{B38138C1-018C-4488-845A-82A5B431FE86}" dt="2021-06-16T12:44:28.879" v="2356" actId="21"/>
          <ac:graphicFrameMkLst>
            <pc:docMk/>
            <pc:sldMk cId="2875596701" sldId="266"/>
            <ac:graphicFrameMk id="4" creationId="{92ED9592-2FF6-422A-B367-3B7B4B6C6153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44:28.879" v="2356" actId="21"/>
          <ac:graphicFrameMkLst>
            <pc:docMk/>
            <pc:sldMk cId="2875596701" sldId="266"/>
            <ac:graphicFrameMk id="5" creationId="{F3390F6A-3904-46AE-9C4D-CDB395A1376D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11:33.245" v="1822" actId="478"/>
          <ac:graphicFrameMkLst>
            <pc:docMk/>
            <pc:sldMk cId="2875596701" sldId="266"/>
            <ac:graphicFrameMk id="6" creationId="{CBB16E27-20B9-4E10-98B6-240763465126}"/>
          </ac:graphicFrameMkLst>
        </pc:graphicFrameChg>
      </pc:sldChg>
      <pc:sldChg chg="addSp delSp modSp new mod ord modAnim">
        <pc:chgData name="mingle1994@student.jbnu.ac.kr" userId="6accb246-f179-42e5-8cc4-2c1a8de5b234" providerId="ADAL" clId="{B38138C1-018C-4488-845A-82A5B431FE86}" dt="2021-06-16T12:59:04.946" v="2487" actId="21"/>
        <pc:sldMkLst>
          <pc:docMk/>
          <pc:sldMk cId="2801314776" sldId="267"/>
        </pc:sldMkLst>
        <pc:spChg chg="mod">
          <ac:chgData name="mingle1994@student.jbnu.ac.kr" userId="6accb246-f179-42e5-8cc4-2c1a8de5b234" providerId="ADAL" clId="{B38138C1-018C-4488-845A-82A5B431FE86}" dt="2021-06-16T12:50:33.915" v="2458" actId="20577"/>
          <ac:spMkLst>
            <pc:docMk/>
            <pc:sldMk cId="2801314776" sldId="267"/>
            <ac:spMk id="2" creationId="{DBE8BBB9-AC01-4B46-BCA5-963541D7D341}"/>
          </ac:spMkLst>
        </pc:spChg>
        <pc:spChg chg="del">
          <ac:chgData name="mingle1994@student.jbnu.ac.kr" userId="6accb246-f179-42e5-8cc4-2c1a8de5b234" providerId="ADAL" clId="{B38138C1-018C-4488-845A-82A5B431FE86}" dt="2021-06-16T12:35:04.269" v="2156" actId="478"/>
          <ac:spMkLst>
            <pc:docMk/>
            <pc:sldMk cId="2801314776" sldId="267"/>
            <ac:spMk id="3" creationId="{A935770B-D91C-4B8E-8BF8-8DE9158177F6}"/>
          </ac:spMkLst>
        </pc:spChg>
        <pc:spChg chg="add mod">
          <ac:chgData name="mingle1994@student.jbnu.ac.kr" userId="6accb246-f179-42e5-8cc4-2c1a8de5b234" providerId="ADAL" clId="{B38138C1-018C-4488-845A-82A5B431FE86}" dt="2021-06-16T12:38:45.738" v="2267" actId="164"/>
          <ac:spMkLst>
            <pc:docMk/>
            <pc:sldMk cId="2801314776" sldId="267"/>
            <ac:spMk id="4" creationId="{B151F79E-B20D-46C4-964D-E84DFFC09541}"/>
          </ac:spMkLst>
        </pc:spChg>
        <pc:spChg chg="add del mod">
          <ac:chgData name="mingle1994@student.jbnu.ac.kr" userId="6accb246-f179-42e5-8cc4-2c1a8de5b234" providerId="ADAL" clId="{B38138C1-018C-4488-845A-82A5B431FE86}" dt="2021-06-16T12:35:49.229" v="2166"/>
          <ac:spMkLst>
            <pc:docMk/>
            <pc:sldMk cId="2801314776" sldId="267"/>
            <ac:spMk id="6" creationId="{3EA9D4FC-C290-46C9-BF4B-D1E2ECC4AFB7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8" creationId="{6053B7F3-99B4-4156-BF90-937D94E03F53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9" creationId="{E3A88D20-B16B-4634-B8AB-375783E2A927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0" creationId="{BDD7F6DD-A722-4469-B611-7D8710F2D23E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1" creationId="{AF17345B-1B9E-4D56-A5E8-12F514AF3E8F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2" creationId="{05DEC174-124D-478B-BF0D-F594A1AA3F05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3" creationId="{65A7D81D-BB8B-4AA7-A773-9DA1B3880ACC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4" creationId="{E809F502-D194-4C21-94FA-C3C81F928B95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15" creationId="{0F544E89-8C41-4E9E-ABEE-DF601534966D}"/>
          </ac:spMkLst>
        </pc:spChg>
        <pc:spChg chg="add mod">
          <ac:chgData name="mingle1994@student.jbnu.ac.kr" userId="6accb246-f179-42e5-8cc4-2c1a8de5b234" providerId="ADAL" clId="{B38138C1-018C-4488-845A-82A5B431FE86}" dt="2021-06-16T12:38:45.738" v="2267" actId="164"/>
          <ac:spMkLst>
            <pc:docMk/>
            <pc:sldMk cId="2801314776" sldId="267"/>
            <ac:spMk id="16" creationId="{5312C521-830B-430F-9D81-BBDE0A5243F3}"/>
          </ac:spMkLst>
        </pc:spChg>
        <pc:spChg chg="add del mod">
          <ac:chgData name="mingle1994@student.jbnu.ac.kr" userId="6accb246-f179-42e5-8cc4-2c1a8de5b234" providerId="ADAL" clId="{B38138C1-018C-4488-845A-82A5B431FE86}" dt="2021-06-16T12:39:57.144" v="2278" actId="478"/>
          <ac:spMkLst>
            <pc:docMk/>
            <pc:sldMk cId="2801314776" sldId="267"/>
            <ac:spMk id="18" creationId="{A57F68C3-F6FC-48F3-978B-E749AABC6D5C}"/>
          </ac:spMkLst>
        </pc:spChg>
        <pc:spChg chg="add mod">
          <ac:chgData name="mingle1994@student.jbnu.ac.kr" userId="6accb246-f179-42e5-8cc4-2c1a8de5b234" providerId="ADAL" clId="{B38138C1-018C-4488-845A-82A5B431FE86}" dt="2021-06-16T12:46:50.407" v="2381" actId="1076"/>
          <ac:spMkLst>
            <pc:docMk/>
            <pc:sldMk cId="2801314776" sldId="267"/>
            <ac:spMk id="39" creationId="{751F1663-8B0B-4C9B-980B-29D420CE10D0}"/>
          </ac:spMkLst>
        </pc:spChg>
        <pc:spChg chg="add mod">
          <ac:chgData name="mingle1994@student.jbnu.ac.kr" userId="6accb246-f179-42e5-8cc4-2c1a8de5b234" providerId="ADAL" clId="{B38138C1-018C-4488-845A-82A5B431FE86}" dt="2021-06-16T12:47:32.898" v="2418" actId="207"/>
          <ac:spMkLst>
            <pc:docMk/>
            <pc:sldMk cId="2801314776" sldId="267"/>
            <ac:spMk id="48" creationId="{51F734C4-4C3C-4CC4-AE8C-24C4FB2899EF}"/>
          </ac:spMkLst>
        </pc:spChg>
        <pc:grpChg chg="add mod">
          <ac:chgData name="mingle1994@student.jbnu.ac.kr" userId="6accb246-f179-42e5-8cc4-2c1a8de5b234" providerId="ADAL" clId="{B38138C1-018C-4488-845A-82A5B431FE86}" dt="2021-06-16T12:46:50.407" v="2381" actId="1076"/>
          <ac:grpSpMkLst>
            <pc:docMk/>
            <pc:sldMk cId="2801314776" sldId="267"/>
            <ac:grpSpMk id="17" creationId="{B57BE105-5047-476B-812F-A8CB10494FBE}"/>
          </ac:grpSpMkLst>
        </pc:grpChg>
        <pc:graphicFrameChg chg="add del mod">
          <ac:chgData name="mingle1994@student.jbnu.ac.kr" userId="6accb246-f179-42e5-8cc4-2c1a8de5b234" providerId="ADAL" clId="{B38138C1-018C-4488-845A-82A5B431FE86}" dt="2021-06-16T12:59:04.946" v="2487" actId="21"/>
          <ac:graphicFrameMkLst>
            <pc:docMk/>
            <pc:sldMk cId="2801314776" sldId="267"/>
            <ac:graphicFrameMk id="49" creationId="{8669F432-17B1-456D-8593-EC8FD7D793A3}"/>
          </ac:graphicFrameMkLst>
        </pc:graphicFrameChg>
        <pc:graphicFrameChg chg="add del mod">
          <ac:chgData name="mingle1994@student.jbnu.ac.kr" userId="6accb246-f179-42e5-8cc4-2c1a8de5b234" providerId="ADAL" clId="{B38138C1-018C-4488-845A-82A5B431FE86}" dt="2021-06-16T12:59:04.946" v="2487" actId="21"/>
          <ac:graphicFrameMkLst>
            <pc:docMk/>
            <pc:sldMk cId="2801314776" sldId="267"/>
            <ac:graphicFrameMk id="50" creationId="{40AE8C88-7EDC-4CC5-B50B-63824386445C}"/>
          </ac:graphicFrameMkLst>
        </pc:graphicFrame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0" creationId="{FB696270-8166-41AA-960C-C625893CE70E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1" creationId="{0EBDDC59-4244-4AF6-91F7-686B22F87360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2" creationId="{16881449-B846-4E03-870A-EF867CB24760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3" creationId="{F626FCA4-0B1D-42D9-A0E5-BCFC945A5A21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4" creationId="{252E6FE9-0AFE-4703-8119-A324481F5F44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25" creationId="{0E8E264A-722F-4D3F-AA51-4EA2299AF36C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36" creationId="{221E3E38-9DB0-469A-937F-E3D1E34A3F2C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40" creationId="{D40AB0EF-C40E-40B4-B534-D67F53D4D7DD}"/>
          </ac:cxnSpMkLst>
        </pc:cxnChg>
        <pc:cxnChg chg="add mod">
          <ac:chgData name="mingle1994@student.jbnu.ac.kr" userId="6accb246-f179-42e5-8cc4-2c1a8de5b234" providerId="ADAL" clId="{B38138C1-018C-4488-845A-82A5B431FE86}" dt="2021-06-16T12:46:50.407" v="2381" actId="1076"/>
          <ac:cxnSpMkLst>
            <pc:docMk/>
            <pc:sldMk cId="2801314776" sldId="267"/>
            <ac:cxnSpMk id="43" creationId="{5A81267A-77D5-4475-BEEF-AB4F9BB965C0}"/>
          </ac:cxnSpMkLst>
        </pc:cxnChg>
        <pc:cxnChg chg="add mod">
          <ac:chgData name="mingle1994@student.jbnu.ac.kr" userId="6accb246-f179-42e5-8cc4-2c1a8de5b234" providerId="ADAL" clId="{B38138C1-018C-4488-845A-82A5B431FE86}" dt="2021-06-16T12:56:56.975" v="2480" actId="1582"/>
          <ac:cxnSpMkLst>
            <pc:docMk/>
            <pc:sldMk cId="2801314776" sldId="267"/>
            <ac:cxnSpMk id="54" creationId="{F4024022-6C11-4D7F-A9E8-0EAFBE6D46D4}"/>
          </ac:cxnSpMkLst>
        </pc:cxnChg>
        <pc:cxnChg chg="add mod">
          <ac:chgData name="mingle1994@student.jbnu.ac.kr" userId="6accb246-f179-42e5-8cc4-2c1a8de5b234" providerId="ADAL" clId="{B38138C1-018C-4488-845A-82A5B431FE86}" dt="2021-06-16T12:57:19.861" v="2485" actId="693"/>
          <ac:cxnSpMkLst>
            <pc:docMk/>
            <pc:sldMk cId="2801314776" sldId="267"/>
            <ac:cxnSpMk id="55" creationId="{2B5816E7-D095-4071-9B6C-5863C62FCD90}"/>
          </ac:cxnSpMkLst>
        </pc:cxnChg>
      </pc:sldChg>
      <pc:sldChg chg="addSp delSp modSp new mod">
        <pc:chgData name="mingle1994@student.jbnu.ac.kr" userId="6accb246-f179-42e5-8cc4-2c1a8de5b234" providerId="ADAL" clId="{B38138C1-018C-4488-845A-82A5B431FE86}" dt="2021-06-16T13:00:18.993" v="2550" actId="20577"/>
        <pc:sldMkLst>
          <pc:docMk/>
          <pc:sldMk cId="2911074832" sldId="268"/>
        </pc:sldMkLst>
        <pc:spChg chg="mod">
          <ac:chgData name="mingle1994@student.jbnu.ac.kr" userId="6accb246-f179-42e5-8cc4-2c1a8de5b234" providerId="ADAL" clId="{B38138C1-018C-4488-845A-82A5B431FE86}" dt="2021-06-16T13:00:18.993" v="2550" actId="20577"/>
          <ac:spMkLst>
            <pc:docMk/>
            <pc:sldMk cId="2911074832" sldId="268"/>
            <ac:spMk id="2" creationId="{7CC6B231-94D8-4715-A6B2-93DD34AD67AB}"/>
          </ac:spMkLst>
        </pc:spChg>
        <pc:spChg chg="del">
          <ac:chgData name="mingle1994@student.jbnu.ac.kr" userId="6accb246-f179-42e5-8cc4-2c1a8de5b234" providerId="ADAL" clId="{B38138C1-018C-4488-845A-82A5B431FE86}" dt="2021-06-16T12:59:09.623" v="2489" actId="478"/>
          <ac:spMkLst>
            <pc:docMk/>
            <pc:sldMk cId="2911074832" sldId="268"/>
            <ac:spMk id="3" creationId="{9249B2B4-B616-4625-B3D9-FC7CFAF2A0FB}"/>
          </ac:spMkLst>
        </pc:spChg>
        <pc:graphicFrameChg chg="add mod">
          <ac:chgData name="mingle1994@student.jbnu.ac.kr" userId="6accb246-f179-42e5-8cc4-2c1a8de5b234" providerId="ADAL" clId="{B38138C1-018C-4488-845A-82A5B431FE86}" dt="2021-06-16T12:59:44.135" v="2498" actId="14100"/>
          <ac:graphicFrameMkLst>
            <pc:docMk/>
            <pc:sldMk cId="2911074832" sldId="268"/>
            <ac:graphicFrameMk id="4" creationId="{4D9FFCF6-DF76-48D6-9A2E-9FE77644C902}"/>
          </ac:graphicFrameMkLst>
        </pc:graphicFrameChg>
        <pc:graphicFrameChg chg="add mod">
          <ac:chgData name="mingle1994@student.jbnu.ac.kr" userId="6accb246-f179-42e5-8cc4-2c1a8de5b234" providerId="ADAL" clId="{B38138C1-018C-4488-845A-82A5B431FE86}" dt="2021-06-16T12:59:40.802" v="2497" actId="1076"/>
          <ac:graphicFrameMkLst>
            <pc:docMk/>
            <pc:sldMk cId="2911074832" sldId="268"/>
            <ac:graphicFrameMk id="5" creationId="{A3534B27-3394-40DA-A6E5-CB879C82AE5C}"/>
          </ac:graphicFrameMkLst>
        </pc:graphicFrameChg>
      </pc:sldChg>
    </pc:docChg>
  </pc:docChgLst>
  <pc:docChgLst>
    <pc:chgData name="XuMingle" userId="6accb246-f179-42e5-8cc4-2c1a8de5b234" providerId="ADAL" clId="{2FA221F9-E012-428B-9198-9CAB1C3B0FC1}"/>
    <pc:docChg chg="delSld">
      <pc:chgData name="XuMingle" userId="6accb246-f179-42e5-8cc4-2c1a8de5b234" providerId="ADAL" clId="{2FA221F9-E012-428B-9198-9CAB1C3B0FC1}" dt="2022-04-05T23:54:50.593" v="0" actId="47"/>
      <pc:docMkLst>
        <pc:docMk/>
      </pc:docMkLst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60960863" sldId="26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801314776" sldId="26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911074832" sldId="26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12138718" sldId="26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85388907" sldId="27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05545948" sldId="27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3305046" sldId="27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87777811" sldId="27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530920300" sldId="27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169163365" sldId="27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263305630" sldId="27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924933750" sldId="27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448873122" sldId="27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012376359" sldId="27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45828143" sldId="28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81088836" sldId="28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28730263" sldId="28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870520905" sldId="28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12123546" sldId="28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076189458" sldId="28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91727223" sldId="28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49853028" sldId="28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96783620" sldId="28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83061895" sldId="28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00174615" sldId="29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09679243" sldId="29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17002015" sldId="29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624886561" sldId="29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6086754" sldId="29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827537079" sldId="29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006943510" sldId="298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520351210" sldId="29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982680" sldId="30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27385204" sldId="30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532483886" sldId="30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4146988621" sldId="30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465010489" sldId="30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29614627" sldId="30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31046122" sldId="30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134472114" sldId="30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802199848" sldId="31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777261800" sldId="31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412205966" sldId="31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586208651" sldId="31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208906696" sldId="31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371048509" sldId="31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795726283" sldId="319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373050783" sldId="320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204432708" sldId="321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260201816" sldId="322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232355392" sldId="323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3621040155" sldId="324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551678747" sldId="325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994150028" sldId="326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2045049021" sldId="327"/>
        </pc:sldMkLst>
      </pc:sldChg>
      <pc:sldChg chg="del">
        <pc:chgData name="XuMingle" userId="6accb246-f179-42e5-8cc4-2c1a8de5b234" providerId="ADAL" clId="{2FA221F9-E012-428B-9198-9CAB1C3B0FC1}" dt="2022-04-05T23:54:50.593" v="0" actId="47"/>
        <pc:sldMkLst>
          <pc:docMk/>
          <pc:sldMk cId="1481504906" sldId="328"/>
        </pc:sldMkLst>
      </pc:sldChg>
    </pc:docChg>
  </pc:docChgLst>
  <pc:docChgLst>
    <pc:chgData name="XuMingle" userId="6accb246-f179-42e5-8cc4-2c1a8de5b234" providerId="ADAL" clId="{0C964184-38A5-4EE2-A63C-5B59810E582A}"/>
    <pc:docChg chg="undo custSel addSld delSld modSld sldOrd modMainMaster">
      <pc:chgData name="XuMingle" userId="6accb246-f179-42e5-8cc4-2c1a8de5b234" providerId="ADAL" clId="{0C964184-38A5-4EE2-A63C-5B59810E582A}" dt="2022-04-01T02:27:07.372" v="5401" actId="207"/>
      <pc:docMkLst>
        <pc:docMk/>
      </pc:docMkLst>
      <pc:sldChg chg="modSp new mod">
        <pc:chgData name="XuMingle" userId="6accb246-f179-42e5-8cc4-2c1a8de5b234" providerId="ADAL" clId="{0C964184-38A5-4EE2-A63C-5B59810E582A}" dt="2022-04-01T02:23:59.054" v="5308" actId="207"/>
        <pc:sldMkLst>
          <pc:docMk/>
          <pc:sldMk cId="3465010489" sldId="305"/>
        </pc:sldMkLst>
        <pc:spChg chg="mod">
          <ac:chgData name="XuMingle" userId="6accb246-f179-42e5-8cc4-2c1a8de5b234" providerId="ADAL" clId="{0C964184-38A5-4EE2-A63C-5B59810E582A}" dt="2022-04-01T02:23:59.054" v="5308" actId="207"/>
          <ac:spMkLst>
            <pc:docMk/>
            <pc:sldMk cId="3465010489" sldId="305"/>
            <ac:spMk id="3" creationId="{779D7E74-F96D-4106-97C7-26AFEE073591}"/>
          </ac:spMkLst>
        </pc:spChg>
      </pc:sldChg>
      <pc:sldChg chg="modSp add mod ord">
        <pc:chgData name="XuMingle" userId="6accb246-f179-42e5-8cc4-2c1a8de5b234" providerId="ADAL" clId="{0C964184-38A5-4EE2-A63C-5B59810E582A}" dt="2022-03-31T10:57:25.016" v="39" actId="20577"/>
        <pc:sldMkLst>
          <pc:docMk/>
          <pc:sldMk cId="729614627" sldId="306"/>
        </pc:sldMkLst>
        <pc:spChg chg="mod">
          <ac:chgData name="XuMingle" userId="6accb246-f179-42e5-8cc4-2c1a8de5b234" providerId="ADAL" clId="{0C964184-38A5-4EE2-A63C-5B59810E582A}" dt="2022-03-31T10:57:25.016" v="39" actId="20577"/>
          <ac:spMkLst>
            <pc:docMk/>
            <pc:sldMk cId="729614627" sldId="306"/>
            <ac:spMk id="2" creationId="{41A7B5BE-5DD7-4541-A71B-8DD3EADDCBEB}"/>
          </ac:spMkLst>
        </pc:spChg>
      </pc:sldChg>
      <pc:sldChg chg="modSp new mod">
        <pc:chgData name="XuMingle" userId="6accb246-f179-42e5-8cc4-2c1a8de5b234" providerId="ADAL" clId="{0C964184-38A5-4EE2-A63C-5B59810E582A}" dt="2022-04-01T02:27:07.372" v="5401" actId="207"/>
        <pc:sldMkLst>
          <pc:docMk/>
          <pc:sldMk cId="131046122" sldId="307"/>
        </pc:sldMkLst>
        <pc:spChg chg="mod">
          <ac:chgData name="XuMingle" userId="6accb246-f179-42e5-8cc4-2c1a8de5b234" providerId="ADAL" clId="{0C964184-38A5-4EE2-A63C-5B59810E582A}" dt="2022-03-31T11:30:42.950" v="349" actId="20577"/>
          <ac:spMkLst>
            <pc:docMk/>
            <pc:sldMk cId="131046122" sldId="307"/>
            <ac:spMk id="2" creationId="{0FD59544-3C59-4420-97EF-9FE4C489E48B}"/>
          </ac:spMkLst>
        </pc:spChg>
        <pc:spChg chg="mod">
          <ac:chgData name="XuMingle" userId="6accb246-f179-42e5-8cc4-2c1a8de5b234" providerId="ADAL" clId="{0C964184-38A5-4EE2-A63C-5B59810E582A}" dt="2022-04-01T02:27:07.372" v="5401" actId="207"/>
          <ac:spMkLst>
            <pc:docMk/>
            <pc:sldMk cId="131046122" sldId="307"/>
            <ac:spMk id="3" creationId="{88C939E0-A5F1-4188-895E-8F4BDD2C166D}"/>
          </ac:spMkLst>
        </pc:spChg>
      </pc:sldChg>
      <pc:sldChg chg="modSp new add del mod">
        <pc:chgData name="XuMingle" userId="6accb246-f179-42e5-8cc4-2c1a8de5b234" providerId="ADAL" clId="{0C964184-38A5-4EE2-A63C-5B59810E582A}" dt="2022-03-31T12:35:47.892" v="1950" actId="47"/>
        <pc:sldMkLst>
          <pc:docMk/>
          <pc:sldMk cId="3501909115" sldId="308"/>
        </pc:sldMkLst>
        <pc:spChg chg="mod">
          <ac:chgData name="XuMingle" userId="6accb246-f179-42e5-8cc4-2c1a8de5b234" providerId="ADAL" clId="{0C964184-38A5-4EE2-A63C-5B59810E582A}" dt="2022-03-31T11:56:22.602" v="1192" actId="20577"/>
          <ac:spMkLst>
            <pc:docMk/>
            <pc:sldMk cId="3501909115" sldId="308"/>
            <ac:spMk id="2" creationId="{4A73015B-CD25-47B3-84AD-398870F65684}"/>
          </ac:spMkLst>
        </pc:spChg>
      </pc:sldChg>
      <pc:sldChg chg="addSp modSp new mod">
        <pc:chgData name="XuMingle" userId="6accb246-f179-42e5-8cc4-2c1a8de5b234" providerId="ADAL" clId="{0C964184-38A5-4EE2-A63C-5B59810E582A}" dt="2022-03-31T12:33:18.563" v="1911" actId="1076"/>
        <pc:sldMkLst>
          <pc:docMk/>
          <pc:sldMk cId="3134472114" sldId="309"/>
        </pc:sldMkLst>
        <pc:spChg chg="mod">
          <ac:chgData name="XuMingle" userId="6accb246-f179-42e5-8cc4-2c1a8de5b234" providerId="ADAL" clId="{0C964184-38A5-4EE2-A63C-5B59810E582A}" dt="2022-03-31T12:25:32.280" v="1803" actId="20577"/>
          <ac:spMkLst>
            <pc:docMk/>
            <pc:sldMk cId="3134472114" sldId="309"/>
            <ac:spMk id="2" creationId="{B7638337-59EF-47A6-8821-EAA232819EA1}"/>
          </ac:spMkLst>
        </pc:spChg>
        <pc:spChg chg="mod">
          <ac:chgData name="XuMingle" userId="6accb246-f179-42e5-8cc4-2c1a8de5b234" providerId="ADAL" clId="{0C964184-38A5-4EE2-A63C-5B59810E582A}" dt="2022-03-31T12:33:15.546" v="1910" actId="20577"/>
          <ac:spMkLst>
            <pc:docMk/>
            <pc:sldMk cId="3134472114" sldId="309"/>
            <ac:spMk id="3" creationId="{523FA59E-AC81-473A-8ED1-BDB1F6C93DC9}"/>
          </ac:spMkLst>
        </pc:spChg>
        <pc:spChg chg="add mod">
          <ac:chgData name="XuMingle" userId="6accb246-f179-42e5-8cc4-2c1a8de5b234" providerId="ADAL" clId="{0C964184-38A5-4EE2-A63C-5B59810E582A}" dt="2022-03-31T12:33:06.902" v="1906" actId="1076"/>
          <ac:spMkLst>
            <pc:docMk/>
            <pc:sldMk cId="3134472114" sldId="309"/>
            <ac:spMk id="6" creationId="{6732DC7E-45ED-49BB-963B-B34635302282}"/>
          </ac:spMkLst>
        </pc:spChg>
        <pc:picChg chg="add mod">
          <ac:chgData name="XuMingle" userId="6accb246-f179-42e5-8cc4-2c1a8de5b234" providerId="ADAL" clId="{0C964184-38A5-4EE2-A63C-5B59810E582A}" dt="2022-03-31T12:33:18.563" v="1911" actId="1076"/>
          <ac:picMkLst>
            <pc:docMk/>
            <pc:sldMk cId="3134472114" sldId="309"/>
            <ac:picMk id="4" creationId="{5DDB559D-C037-4F25-95D1-6227E819BAEE}"/>
          </ac:picMkLst>
        </pc:picChg>
      </pc:sldChg>
      <pc:sldChg chg="addSp modSp add mod">
        <pc:chgData name="XuMingle" userId="6accb246-f179-42e5-8cc4-2c1a8de5b234" providerId="ADAL" clId="{0C964184-38A5-4EE2-A63C-5B59810E582A}" dt="2022-03-31T12:35:05.610" v="1943" actId="1076"/>
        <pc:sldMkLst>
          <pc:docMk/>
          <pc:sldMk cId="802199848" sldId="310"/>
        </pc:sldMkLst>
        <pc:spChg chg="mod">
          <ac:chgData name="XuMingle" userId="6accb246-f179-42e5-8cc4-2c1a8de5b234" providerId="ADAL" clId="{0C964184-38A5-4EE2-A63C-5B59810E582A}" dt="2022-03-31T12:34:26.602" v="1922" actId="6549"/>
          <ac:spMkLst>
            <pc:docMk/>
            <pc:sldMk cId="802199848" sldId="310"/>
            <ac:spMk id="3" creationId="{D2D02492-584A-4C6D-94CA-3955EE2FFE6F}"/>
          </ac:spMkLst>
        </pc:spChg>
        <pc:spChg chg="add mod">
          <ac:chgData name="XuMingle" userId="6accb246-f179-42e5-8cc4-2c1a8de5b234" providerId="ADAL" clId="{0C964184-38A5-4EE2-A63C-5B59810E582A}" dt="2022-03-31T12:34:21.877" v="1919" actId="1076"/>
          <ac:spMkLst>
            <pc:docMk/>
            <pc:sldMk cId="802199848" sldId="310"/>
            <ac:spMk id="7" creationId="{8C314E71-AB75-4B28-A8E9-4481E3AC353F}"/>
          </ac:spMkLst>
        </pc:spChg>
        <pc:picChg chg="mod">
          <ac:chgData name="XuMingle" userId="6accb246-f179-42e5-8cc4-2c1a8de5b234" providerId="ADAL" clId="{0C964184-38A5-4EE2-A63C-5B59810E582A}" dt="2022-03-31T12:35:05.610" v="1943" actId="1076"/>
          <ac:picMkLst>
            <pc:docMk/>
            <pc:sldMk cId="802199848" sldId="310"/>
            <ac:picMk id="5" creationId="{392228C2-9E18-42EC-8E9F-DEDF2A5047F0}"/>
          </ac:picMkLst>
        </pc:picChg>
        <pc:picChg chg="add mod">
          <ac:chgData name="XuMingle" userId="6accb246-f179-42e5-8cc4-2c1a8de5b234" providerId="ADAL" clId="{0C964184-38A5-4EE2-A63C-5B59810E582A}" dt="2022-03-31T12:35:03.560" v="1941" actId="14100"/>
          <ac:picMkLst>
            <pc:docMk/>
            <pc:sldMk cId="802199848" sldId="310"/>
            <ac:picMk id="8" creationId="{4733CC59-B2D3-4AC8-83A9-BB8D66DE491E}"/>
          </ac:picMkLst>
        </pc:picChg>
        <pc:picChg chg="mod">
          <ac:chgData name="XuMingle" userId="6accb246-f179-42e5-8cc4-2c1a8de5b234" providerId="ADAL" clId="{0C964184-38A5-4EE2-A63C-5B59810E582A}" dt="2022-03-31T12:35:04.767" v="1942" actId="1076"/>
          <ac:picMkLst>
            <pc:docMk/>
            <pc:sldMk cId="802199848" sldId="310"/>
            <ac:picMk id="9" creationId="{6D84D386-5ED0-4695-94A5-E932965AB9E2}"/>
          </ac:picMkLst>
        </pc:picChg>
      </pc:sldChg>
      <pc:sldChg chg="addSp delSp modSp new del mod">
        <pc:chgData name="XuMingle" userId="6accb246-f179-42e5-8cc4-2c1a8de5b234" providerId="ADAL" clId="{0C964184-38A5-4EE2-A63C-5B59810E582A}" dt="2022-03-31T12:25:13.160" v="1777" actId="2696"/>
        <pc:sldMkLst>
          <pc:docMk/>
          <pc:sldMk cId="2981137614" sldId="310"/>
        </pc:sldMkLst>
        <pc:spChg chg="mod">
          <ac:chgData name="XuMingle" userId="6accb246-f179-42e5-8cc4-2c1a8de5b234" providerId="ADAL" clId="{0C964184-38A5-4EE2-A63C-5B59810E582A}" dt="2022-03-31T12:24:57.149" v="1774" actId="20577"/>
          <ac:spMkLst>
            <pc:docMk/>
            <pc:sldMk cId="2981137614" sldId="310"/>
            <ac:spMk id="2" creationId="{2E1884BC-4529-4C34-BB90-CE64C0A5B087}"/>
          </ac:spMkLst>
        </pc:spChg>
        <pc:spChg chg="mod">
          <ac:chgData name="XuMingle" userId="6accb246-f179-42e5-8cc4-2c1a8de5b234" providerId="ADAL" clId="{0C964184-38A5-4EE2-A63C-5B59810E582A}" dt="2022-03-31T12:16:05.942" v="1741" actId="20577"/>
          <ac:spMkLst>
            <pc:docMk/>
            <pc:sldMk cId="2981137614" sldId="310"/>
            <ac:spMk id="3" creationId="{D2D02492-584A-4C6D-94CA-3955EE2FFE6F}"/>
          </ac:spMkLst>
        </pc:spChg>
        <pc:picChg chg="add mod">
          <ac:chgData name="XuMingle" userId="6accb246-f179-42e5-8cc4-2c1a8de5b234" providerId="ADAL" clId="{0C964184-38A5-4EE2-A63C-5B59810E582A}" dt="2022-03-31T12:20:45.854" v="1760" actId="1076"/>
          <ac:picMkLst>
            <pc:docMk/>
            <pc:sldMk cId="2981137614" sldId="310"/>
            <ac:picMk id="5" creationId="{392228C2-9E18-42EC-8E9F-DEDF2A5047F0}"/>
          </ac:picMkLst>
        </pc:picChg>
        <pc:picChg chg="add del mod">
          <ac:chgData name="XuMingle" userId="6accb246-f179-42e5-8cc4-2c1a8de5b234" providerId="ADAL" clId="{0C964184-38A5-4EE2-A63C-5B59810E582A}" dt="2022-03-31T12:17:39.885" v="1748" actId="21"/>
          <ac:picMkLst>
            <pc:docMk/>
            <pc:sldMk cId="2981137614" sldId="310"/>
            <ac:picMk id="7" creationId="{D83E186F-F397-4EFE-900A-1FD747836995}"/>
          </ac:picMkLst>
        </pc:picChg>
        <pc:picChg chg="add mod">
          <ac:chgData name="XuMingle" userId="6accb246-f179-42e5-8cc4-2c1a8de5b234" providerId="ADAL" clId="{0C964184-38A5-4EE2-A63C-5B59810E582A}" dt="2022-03-31T12:20:47.560" v="1761" actId="1076"/>
          <ac:picMkLst>
            <pc:docMk/>
            <pc:sldMk cId="2981137614" sldId="310"/>
            <ac:picMk id="9" creationId="{6D84D386-5ED0-4695-94A5-E932965AB9E2}"/>
          </ac:picMkLst>
        </pc:picChg>
      </pc:sldChg>
      <pc:sldChg chg="addSp modSp new mod">
        <pc:chgData name="XuMingle" userId="6accb246-f179-42e5-8cc4-2c1a8de5b234" providerId="ADAL" clId="{0C964184-38A5-4EE2-A63C-5B59810E582A}" dt="2022-03-31T14:10:50.682" v="3859" actId="20577"/>
        <pc:sldMkLst>
          <pc:docMk/>
          <pc:sldMk cId="777261800" sldId="311"/>
        </pc:sldMkLst>
        <pc:spChg chg="mod">
          <ac:chgData name="XuMingle" userId="6accb246-f179-42e5-8cc4-2c1a8de5b234" providerId="ADAL" clId="{0C964184-38A5-4EE2-A63C-5B59810E582A}" dt="2022-03-31T14:10:50.682" v="3859" actId="20577"/>
          <ac:spMkLst>
            <pc:docMk/>
            <pc:sldMk cId="777261800" sldId="311"/>
            <ac:spMk id="2" creationId="{4D759C64-FF8B-4419-BBAE-C0B7A43E062E}"/>
          </ac:spMkLst>
        </pc:spChg>
        <pc:spChg chg="mod">
          <ac:chgData name="XuMingle" userId="6accb246-f179-42e5-8cc4-2c1a8de5b234" providerId="ADAL" clId="{0C964184-38A5-4EE2-A63C-5B59810E582A}" dt="2022-03-31T12:50:40.698" v="2534" actId="20577"/>
          <ac:spMkLst>
            <pc:docMk/>
            <pc:sldMk cId="777261800" sldId="311"/>
            <ac:spMk id="3" creationId="{487A868C-0301-443E-878D-D7415E3A56C9}"/>
          </ac:spMkLst>
        </pc:spChg>
        <pc:spChg chg="add mod">
          <ac:chgData name="XuMingle" userId="6accb246-f179-42e5-8cc4-2c1a8de5b234" providerId="ADAL" clId="{0C964184-38A5-4EE2-A63C-5B59810E582A}" dt="2022-03-31T12:38:20.119" v="1958" actId="1076"/>
          <ac:spMkLst>
            <pc:docMk/>
            <pc:sldMk cId="777261800" sldId="311"/>
            <ac:spMk id="5" creationId="{823E66C8-77BE-44CA-976D-269CA5992689}"/>
          </ac:spMkLst>
        </pc:spChg>
      </pc:sldChg>
      <pc:sldChg chg="addSp modSp new del mod">
        <pc:chgData name="XuMingle" userId="6accb246-f179-42e5-8cc4-2c1a8de5b234" providerId="ADAL" clId="{0C964184-38A5-4EE2-A63C-5B59810E582A}" dt="2022-03-31T12:25:06.156" v="1775" actId="47"/>
        <pc:sldMkLst>
          <pc:docMk/>
          <pc:sldMk cId="4037471975" sldId="311"/>
        </pc:sldMkLst>
        <pc:picChg chg="add mod">
          <ac:chgData name="XuMingle" userId="6accb246-f179-42e5-8cc4-2c1a8de5b234" providerId="ADAL" clId="{0C964184-38A5-4EE2-A63C-5B59810E582A}" dt="2022-03-31T12:17:46.993" v="1753" actId="1076"/>
          <ac:picMkLst>
            <pc:docMk/>
            <pc:sldMk cId="4037471975" sldId="311"/>
            <ac:picMk id="4" creationId="{71099175-FCCB-4F6B-93C9-004F6541F276}"/>
          </ac:picMkLst>
        </pc:picChg>
      </pc:sldChg>
      <pc:sldChg chg="addSp modSp new mod">
        <pc:chgData name="XuMingle" userId="6accb246-f179-42e5-8cc4-2c1a8de5b234" providerId="ADAL" clId="{0C964184-38A5-4EE2-A63C-5B59810E582A}" dt="2022-03-31T14:27:15.649" v="4402" actId="20577"/>
        <pc:sldMkLst>
          <pc:docMk/>
          <pc:sldMk cId="2412205966" sldId="312"/>
        </pc:sldMkLst>
        <pc:spChg chg="mod">
          <ac:chgData name="XuMingle" userId="6accb246-f179-42e5-8cc4-2c1a8de5b234" providerId="ADAL" clId="{0C964184-38A5-4EE2-A63C-5B59810E582A}" dt="2022-03-31T14:27:15.649" v="4402" actId="20577"/>
          <ac:spMkLst>
            <pc:docMk/>
            <pc:sldMk cId="2412205966" sldId="312"/>
            <ac:spMk id="3" creationId="{C9E90A77-C62D-4EC9-B246-0B2B48D24C41}"/>
          </ac:spMkLst>
        </pc:spChg>
        <pc:picChg chg="add mod">
          <ac:chgData name="XuMingle" userId="6accb246-f179-42e5-8cc4-2c1a8de5b234" providerId="ADAL" clId="{0C964184-38A5-4EE2-A63C-5B59810E582A}" dt="2022-03-31T14:27:02.248" v="4372" actId="1076"/>
          <ac:picMkLst>
            <pc:docMk/>
            <pc:sldMk cId="2412205966" sldId="312"/>
            <ac:picMk id="5" creationId="{B0A518F1-7883-4AD0-8247-348CB040C6B6}"/>
          </ac:picMkLst>
        </pc:picChg>
      </pc:sldChg>
      <pc:sldChg chg="addSp new del mod">
        <pc:chgData name="XuMingle" userId="6accb246-f179-42e5-8cc4-2c1a8de5b234" providerId="ADAL" clId="{0C964184-38A5-4EE2-A63C-5B59810E582A}" dt="2022-03-31T12:25:07.611" v="1776" actId="47"/>
        <pc:sldMkLst>
          <pc:docMk/>
          <pc:sldMk cId="2969284925" sldId="312"/>
        </pc:sldMkLst>
        <pc:picChg chg="add">
          <ac:chgData name="XuMingle" userId="6accb246-f179-42e5-8cc4-2c1a8de5b234" providerId="ADAL" clId="{0C964184-38A5-4EE2-A63C-5B59810E582A}" dt="2022-03-31T12:18:03.058" v="1755" actId="22"/>
          <ac:picMkLst>
            <pc:docMk/>
            <pc:sldMk cId="2969284925" sldId="312"/>
            <ac:picMk id="5" creationId="{B9BE3368-7810-402D-B7D0-93378BE3A901}"/>
          </ac:picMkLst>
        </pc:picChg>
      </pc:sldChg>
      <pc:sldChg chg="addSp modSp new del mod">
        <pc:chgData name="XuMingle" userId="6accb246-f179-42e5-8cc4-2c1a8de5b234" providerId="ADAL" clId="{0C964184-38A5-4EE2-A63C-5B59810E582A}" dt="2022-03-31T12:25:13.160" v="1777" actId="2696"/>
        <pc:sldMkLst>
          <pc:docMk/>
          <pc:sldMk cId="213311756" sldId="313"/>
        </pc:sldMkLst>
        <pc:picChg chg="add mod">
          <ac:chgData name="XuMingle" userId="6accb246-f179-42e5-8cc4-2c1a8de5b234" providerId="ADAL" clId="{0C964184-38A5-4EE2-A63C-5B59810E582A}" dt="2022-03-31T12:24:25.726" v="1764" actId="1076"/>
          <ac:picMkLst>
            <pc:docMk/>
            <pc:sldMk cId="213311756" sldId="313"/>
            <ac:picMk id="5" creationId="{781398FF-2A6D-4CDC-811B-767B40CE9B99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3:03:59.935" v="2644" actId="1076"/>
        <pc:sldMkLst>
          <pc:docMk/>
          <pc:sldMk cId="1586208651" sldId="313"/>
        </pc:sldMkLst>
        <pc:spChg chg="mod">
          <ac:chgData name="XuMingle" userId="6accb246-f179-42e5-8cc4-2c1a8de5b234" providerId="ADAL" clId="{0C964184-38A5-4EE2-A63C-5B59810E582A}" dt="2022-03-31T13:03:35.508" v="2639" actId="20577"/>
          <ac:spMkLst>
            <pc:docMk/>
            <pc:sldMk cId="1586208651" sldId="313"/>
            <ac:spMk id="2" creationId="{8FC1DCD3-7936-47E4-9E0C-BE6E5FF2E1CC}"/>
          </ac:spMkLst>
        </pc:spChg>
        <pc:spChg chg="add mod">
          <ac:chgData name="XuMingle" userId="6accb246-f179-42e5-8cc4-2c1a8de5b234" providerId="ADAL" clId="{0C964184-38A5-4EE2-A63C-5B59810E582A}" dt="2022-03-31T13:03:14.921" v="2600" actId="1076"/>
          <ac:spMkLst>
            <pc:docMk/>
            <pc:sldMk cId="1586208651" sldId="313"/>
            <ac:spMk id="7" creationId="{D39E90F5-9A2C-42A7-B759-42F3CE7DBA71}"/>
          </ac:spMkLst>
        </pc:spChg>
        <pc:picChg chg="add del mod">
          <ac:chgData name="XuMingle" userId="6accb246-f179-42e5-8cc4-2c1a8de5b234" providerId="ADAL" clId="{0C964184-38A5-4EE2-A63C-5B59810E582A}" dt="2022-03-31T13:03:53.724" v="2641" actId="478"/>
          <ac:picMkLst>
            <pc:docMk/>
            <pc:sldMk cId="1586208651" sldId="313"/>
            <ac:picMk id="5" creationId="{95E31B1C-3CC4-45C4-BB55-22E75D33DCA1}"/>
          </ac:picMkLst>
        </pc:picChg>
        <pc:picChg chg="add mod">
          <ac:chgData name="XuMingle" userId="6accb246-f179-42e5-8cc4-2c1a8de5b234" providerId="ADAL" clId="{0C964184-38A5-4EE2-A63C-5B59810E582A}" dt="2022-03-31T13:03:59.935" v="2644" actId="1076"/>
          <ac:picMkLst>
            <pc:docMk/>
            <pc:sldMk cId="1586208651" sldId="313"/>
            <ac:picMk id="9" creationId="{9B617447-81DD-422E-8306-337775F080B7}"/>
          </ac:picMkLst>
        </pc:picChg>
      </pc:sldChg>
      <pc:sldChg chg="delSp add del mod">
        <pc:chgData name="XuMingle" userId="6accb246-f179-42e5-8cc4-2c1a8de5b234" providerId="ADAL" clId="{0C964184-38A5-4EE2-A63C-5B59810E582A}" dt="2022-03-31T12:35:08.256" v="1944" actId="47"/>
        <pc:sldMkLst>
          <pc:docMk/>
          <pc:sldMk cId="2440645360" sldId="313"/>
        </pc:sldMkLst>
        <pc:picChg chg="del">
          <ac:chgData name="XuMingle" userId="6accb246-f179-42e5-8cc4-2c1a8de5b234" providerId="ADAL" clId="{0C964184-38A5-4EE2-A63C-5B59810E582A}" dt="2022-03-31T12:34:46.333" v="1930" actId="21"/>
          <ac:picMkLst>
            <pc:docMk/>
            <pc:sldMk cId="2440645360" sldId="313"/>
            <ac:picMk id="5" creationId="{781398FF-2A6D-4CDC-811B-767B40CE9B99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3:50:31.233" v="3509" actId="20577"/>
        <pc:sldMkLst>
          <pc:docMk/>
          <pc:sldMk cId="1208906696" sldId="314"/>
        </pc:sldMkLst>
        <pc:spChg chg="mod">
          <ac:chgData name="XuMingle" userId="6accb246-f179-42e5-8cc4-2c1a8de5b234" providerId="ADAL" clId="{0C964184-38A5-4EE2-A63C-5B59810E582A}" dt="2022-03-31T13:34:49.829" v="2751" actId="20577"/>
          <ac:spMkLst>
            <pc:docMk/>
            <pc:sldMk cId="1208906696" sldId="314"/>
            <ac:spMk id="2" creationId="{DF41EC24-40C8-4F44-9362-BE8010CDC9AC}"/>
          </ac:spMkLst>
        </pc:spChg>
        <pc:spChg chg="mod">
          <ac:chgData name="XuMingle" userId="6accb246-f179-42e5-8cc4-2c1a8de5b234" providerId="ADAL" clId="{0C964184-38A5-4EE2-A63C-5B59810E582A}" dt="2022-03-31T13:50:31.233" v="3509" actId="20577"/>
          <ac:spMkLst>
            <pc:docMk/>
            <pc:sldMk cId="1208906696" sldId="314"/>
            <ac:spMk id="3" creationId="{1A644A40-DA1D-4E8B-A9B7-827322281898}"/>
          </ac:spMkLst>
        </pc:spChg>
        <pc:spChg chg="add del">
          <ac:chgData name="XuMingle" userId="6accb246-f179-42e5-8cc4-2c1a8de5b234" providerId="ADAL" clId="{0C964184-38A5-4EE2-A63C-5B59810E582A}" dt="2022-03-31T13:36:00.195" v="2837" actId="22"/>
          <ac:spMkLst>
            <pc:docMk/>
            <pc:sldMk cId="1208906696" sldId="314"/>
            <ac:spMk id="5" creationId="{2022CA00-8CD5-48B1-B5BE-D38D656D8227}"/>
          </ac:spMkLst>
        </pc:spChg>
      </pc:sldChg>
      <pc:sldChg chg="addSp delSp modSp new del mod">
        <pc:chgData name="XuMingle" userId="6accb246-f179-42e5-8cc4-2c1a8de5b234" providerId="ADAL" clId="{0C964184-38A5-4EE2-A63C-5B59810E582A}" dt="2022-03-31T12:32:07.255" v="1892" actId="47"/>
        <pc:sldMkLst>
          <pc:docMk/>
          <pc:sldMk cId="2078974282" sldId="314"/>
        </pc:sldMkLst>
        <pc:spChg chg="mod">
          <ac:chgData name="XuMingle" userId="6accb246-f179-42e5-8cc4-2c1a8de5b234" providerId="ADAL" clId="{0C964184-38A5-4EE2-A63C-5B59810E582A}" dt="2022-03-31T12:32:05.635" v="1891" actId="21"/>
          <ac:spMkLst>
            <pc:docMk/>
            <pc:sldMk cId="2078974282" sldId="314"/>
            <ac:spMk id="3" creationId="{C4931E91-8062-4BE2-91F9-6016269939E9}"/>
          </ac:spMkLst>
        </pc:spChg>
        <pc:picChg chg="add del mod">
          <ac:chgData name="XuMingle" userId="6accb246-f179-42e5-8cc4-2c1a8de5b234" providerId="ADAL" clId="{0C964184-38A5-4EE2-A63C-5B59810E582A}" dt="2022-03-31T12:31:57.364" v="1887" actId="21"/>
          <ac:picMkLst>
            <pc:docMk/>
            <pc:sldMk cId="2078974282" sldId="314"/>
            <ac:picMk id="5" creationId="{56AD6353-2CE7-426E-B393-A0F02D6C9D59}"/>
          </ac:picMkLst>
        </pc:picChg>
      </pc:sldChg>
      <pc:sldChg chg="addSp delSp modSp new del mod">
        <pc:chgData name="XuMingle" userId="6accb246-f179-42e5-8cc4-2c1a8de5b234" providerId="ADAL" clId="{0C964184-38A5-4EE2-A63C-5B59810E582A}" dt="2022-03-31T13:59:00.191" v="3685" actId="47"/>
        <pc:sldMkLst>
          <pc:docMk/>
          <pc:sldMk cId="1964551001" sldId="315"/>
        </pc:sldMkLst>
        <pc:spChg chg="mod">
          <ac:chgData name="XuMingle" userId="6accb246-f179-42e5-8cc4-2c1a8de5b234" providerId="ADAL" clId="{0C964184-38A5-4EE2-A63C-5B59810E582A}" dt="2022-03-31T13:41:09.465" v="3009" actId="20577"/>
          <ac:spMkLst>
            <pc:docMk/>
            <pc:sldMk cId="1964551001" sldId="315"/>
            <ac:spMk id="2" creationId="{402CB936-F2CB-49CA-93BC-5B24C25C8505}"/>
          </ac:spMkLst>
        </pc:spChg>
        <pc:spChg chg="mod">
          <ac:chgData name="XuMingle" userId="6accb246-f179-42e5-8cc4-2c1a8de5b234" providerId="ADAL" clId="{0C964184-38A5-4EE2-A63C-5B59810E582A}" dt="2022-03-31T13:38:17.465" v="2926" actId="14100"/>
          <ac:spMkLst>
            <pc:docMk/>
            <pc:sldMk cId="1964551001" sldId="315"/>
            <ac:spMk id="3" creationId="{58FAD255-E259-40B7-A788-FD63FF6EEC90}"/>
          </ac:spMkLst>
        </pc:spChg>
        <pc:spChg chg="mod">
          <ac:chgData name="XuMingle" userId="6accb246-f179-42e5-8cc4-2c1a8de5b234" providerId="ADAL" clId="{0C964184-38A5-4EE2-A63C-5B59810E582A}" dt="2022-03-31T13:40:47.224" v="2966" actId="1076"/>
          <ac:spMkLst>
            <pc:docMk/>
            <pc:sldMk cId="1964551001" sldId="315"/>
            <ac:spMk id="4" creationId="{715EA1A8-6593-4798-AB40-2F6E071FD3C8}"/>
          </ac:spMkLst>
        </pc:spChg>
        <pc:spChg chg="add mod">
          <ac:chgData name="XuMingle" userId="6accb246-f179-42e5-8cc4-2c1a8de5b234" providerId="ADAL" clId="{0C964184-38A5-4EE2-A63C-5B59810E582A}" dt="2022-03-31T13:38:13.842" v="2925" actId="571"/>
          <ac:spMkLst>
            <pc:docMk/>
            <pc:sldMk cId="1964551001" sldId="315"/>
            <ac:spMk id="5" creationId="{6705F0B5-01DC-4FEB-A6E6-5F7F26BF440D}"/>
          </ac:spMkLst>
        </pc:spChg>
        <pc:spChg chg="add del mod">
          <ac:chgData name="XuMingle" userId="6accb246-f179-42e5-8cc4-2c1a8de5b234" providerId="ADAL" clId="{0C964184-38A5-4EE2-A63C-5B59810E582A}" dt="2022-03-31T13:38:33.751" v="2929" actId="478"/>
          <ac:spMkLst>
            <pc:docMk/>
            <pc:sldMk cId="1964551001" sldId="315"/>
            <ac:spMk id="6" creationId="{7DEE86A4-51D7-4435-AEF4-02FAC1857B96}"/>
          </ac:spMkLst>
        </pc:spChg>
        <pc:spChg chg="add mod">
          <ac:chgData name="XuMingle" userId="6accb246-f179-42e5-8cc4-2c1a8de5b234" providerId="ADAL" clId="{0C964184-38A5-4EE2-A63C-5B59810E582A}" dt="2022-03-31T13:40:44.977" v="2965" actId="1076"/>
          <ac:spMkLst>
            <pc:docMk/>
            <pc:sldMk cId="1964551001" sldId="315"/>
            <ac:spMk id="7" creationId="{DB83DBB6-67DA-4EA1-977C-7CC1EA43C11D}"/>
          </ac:spMkLst>
        </pc:spChg>
        <pc:spChg chg="add del mod">
          <ac:chgData name="XuMingle" userId="6accb246-f179-42e5-8cc4-2c1a8de5b234" providerId="ADAL" clId="{0C964184-38A5-4EE2-A63C-5B59810E582A}" dt="2022-03-31T13:54:54.296" v="3582" actId="21"/>
          <ac:spMkLst>
            <pc:docMk/>
            <pc:sldMk cId="1964551001" sldId="315"/>
            <ac:spMk id="8" creationId="{93055716-DB38-4CC5-92C3-6252E6D76213}"/>
          </ac:spMkLst>
        </pc:spChg>
        <pc:spChg chg="add mod">
          <ac:chgData name="XuMingle" userId="6accb246-f179-42e5-8cc4-2c1a8de5b234" providerId="ADAL" clId="{0C964184-38A5-4EE2-A63C-5B59810E582A}" dt="2022-03-31T13:40:40.573" v="2962" actId="571"/>
          <ac:spMkLst>
            <pc:docMk/>
            <pc:sldMk cId="1964551001" sldId="315"/>
            <ac:spMk id="11" creationId="{0E2387BD-B70D-4637-B048-E7EA7BB47F05}"/>
          </ac:spMkLst>
        </pc:spChg>
        <pc:spChg chg="add mod">
          <ac:chgData name="XuMingle" userId="6accb246-f179-42e5-8cc4-2c1a8de5b234" providerId="ADAL" clId="{0C964184-38A5-4EE2-A63C-5B59810E582A}" dt="2022-03-31T13:40:43.335" v="2964" actId="571"/>
          <ac:spMkLst>
            <pc:docMk/>
            <pc:sldMk cId="1964551001" sldId="315"/>
            <ac:spMk id="12" creationId="{08E06163-70E5-4607-A14B-B38BF1546250}"/>
          </ac:spMkLst>
        </pc:spChg>
        <pc:picChg chg="add mod">
          <ac:chgData name="XuMingle" userId="6accb246-f179-42e5-8cc4-2c1a8de5b234" providerId="ADAL" clId="{0C964184-38A5-4EE2-A63C-5B59810E582A}" dt="2022-03-31T13:40:58.169" v="2972" actId="1076"/>
          <ac:picMkLst>
            <pc:docMk/>
            <pc:sldMk cId="1964551001" sldId="315"/>
            <ac:picMk id="10" creationId="{39B56C1C-3C6E-47AA-8CE2-8B455DAA6B1D}"/>
          </ac:picMkLst>
        </pc:picChg>
      </pc:sldChg>
      <pc:sldChg chg="addSp modSp new del mod">
        <pc:chgData name="XuMingle" userId="6accb246-f179-42e5-8cc4-2c1a8de5b234" providerId="ADAL" clId="{0C964184-38A5-4EE2-A63C-5B59810E582A}" dt="2022-03-31T13:58:59.537" v="3684" actId="47"/>
        <pc:sldMkLst>
          <pc:docMk/>
          <pc:sldMk cId="2044816820" sldId="316"/>
        </pc:sldMkLst>
        <pc:spChg chg="mod">
          <ac:chgData name="XuMingle" userId="6accb246-f179-42e5-8cc4-2c1a8de5b234" providerId="ADAL" clId="{0C964184-38A5-4EE2-A63C-5B59810E582A}" dt="2022-03-31T13:51:04.180" v="3521" actId="20577"/>
          <ac:spMkLst>
            <pc:docMk/>
            <pc:sldMk cId="2044816820" sldId="316"/>
            <ac:spMk id="2" creationId="{58792D06-D6EA-44C5-B70E-CF9A95C51493}"/>
          </ac:spMkLst>
        </pc:spChg>
        <pc:spChg chg="mod">
          <ac:chgData name="XuMingle" userId="6accb246-f179-42e5-8cc4-2c1a8de5b234" providerId="ADAL" clId="{0C964184-38A5-4EE2-A63C-5B59810E582A}" dt="2022-03-31T13:42:56.374" v="3132" actId="14100"/>
          <ac:spMkLst>
            <pc:docMk/>
            <pc:sldMk cId="2044816820" sldId="316"/>
            <ac:spMk id="3" creationId="{CEC10161-5E2C-4407-827D-1C8C2C0D817C}"/>
          </ac:spMkLst>
        </pc:spChg>
        <pc:spChg chg="add mod">
          <ac:chgData name="XuMingle" userId="6accb246-f179-42e5-8cc4-2c1a8de5b234" providerId="ADAL" clId="{0C964184-38A5-4EE2-A63C-5B59810E582A}" dt="2022-03-31T13:52:32.158" v="3538" actId="27636"/>
          <ac:spMkLst>
            <pc:docMk/>
            <pc:sldMk cId="2044816820" sldId="316"/>
            <ac:spMk id="5" creationId="{BF12249F-8F99-49D0-B884-3A86CAA91168}"/>
          </ac:spMkLst>
        </pc:spChg>
        <pc:spChg chg="add mod">
          <ac:chgData name="XuMingle" userId="6accb246-f179-42e5-8cc4-2c1a8de5b234" providerId="ADAL" clId="{0C964184-38A5-4EE2-A63C-5B59810E582A}" dt="2022-03-31T13:47:56.395" v="3380" actId="1076"/>
          <ac:spMkLst>
            <pc:docMk/>
            <pc:sldMk cId="2044816820" sldId="316"/>
            <ac:spMk id="6" creationId="{CB74D044-8D0D-426C-9288-1C906EA9D05E}"/>
          </ac:spMkLst>
        </pc:spChg>
        <pc:spChg chg="add mod">
          <ac:chgData name="XuMingle" userId="6accb246-f179-42e5-8cc4-2c1a8de5b234" providerId="ADAL" clId="{0C964184-38A5-4EE2-A63C-5B59810E582A}" dt="2022-03-31T13:49:07.570" v="3433" actId="1036"/>
          <ac:spMkLst>
            <pc:docMk/>
            <pc:sldMk cId="2044816820" sldId="316"/>
            <ac:spMk id="7" creationId="{E8C588E2-FB80-42B6-AA11-555560C6DC43}"/>
          </ac:spMkLst>
        </pc:spChg>
        <pc:spChg chg="add mod">
          <ac:chgData name="XuMingle" userId="6accb246-f179-42e5-8cc4-2c1a8de5b234" providerId="ADAL" clId="{0C964184-38A5-4EE2-A63C-5B59810E582A}" dt="2022-03-31T13:54:12.735" v="3576"/>
          <ac:spMkLst>
            <pc:docMk/>
            <pc:sldMk cId="2044816820" sldId="316"/>
            <ac:spMk id="8" creationId="{0B454ED0-C3B7-4865-AB5F-8117C9E545E7}"/>
          </ac:spMkLst>
        </pc:spChg>
      </pc:sldChg>
      <pc:sldChg chg="addSp delSp modSp new mod">
        <pc:chgData name="XuMingle" userId="6accb246-f179-42e5-8cc4-2c1a8de5b234" providerId="ADAL" clId="{0C964184-38A5-4EE2-A63C-5B59810E582A}" dt="2022-03-31T13:59:08.746" v="3686" actId="403"/>
        <pc:sldMkLst>
          <pc:docMk/>
          <pc:sldMk cId="2371048509" sldId="317"/>
        </pc:sldMkLst>
        <pc:spChg chg="del">
          <ac:chgData name="XuMingle" userId="6accb246-f179-42e5-8cc4-2c1a8de5b234" providerId="ADAL" clId="{0C964184-38A5-4EE2-A63C-5B59810E582A}" dt="2022-03-31T13:54:38.666" v="3578" actId="478"/>
          <ac:spMkLst>
            <pc:docMk/>
            <pc:sldMk cId="2371048509" sldId="317"/>
            <ac:spMk id="3" creationId="{9B507F41-476E-41D9-A330-730462F8855E}"/>
          </ac:spMkLst>
        </pc:spChg>
        <pc:spChg chg="mod">
          <ac:chgData name="XuMingle" userId="6accb246-f179-42e5-8cc4-2c1a8de5b234" providerId="ADAL" clId="{0C964184-38A5-4EE2-A63C-5B59810E582A}" dt="2022-03-31T13:55:30.924" v="3597" actId="27636"/>
          <ac:spMkLst>
            <pc:docMk/>
            <pc:sldMk cId="2371048509" sldId="317"/>
            <ac:spMk id="4" creationId="{FE887BE4-A48D-4011-A68C-915A2924C900}"/>
          </ac:spMkLst>
        </pc:spChg>
        <pc:spChg chg="add mod">
          <ac:chgData name="XuMingle" userId="6accb246-f179-42e5-8cc4-2c1a8de5b234" providerId="ADAL" clId="{0C964184-38A5-4EE2-A63C-5B59810E582A}" dt="2022-03-31T13:55:29.633" v="3595" actId="21"/>
          <ac:spMkLst>
            <pc:docMk/>
            <pc:sldMk cId="2371048509" sldId="317"/>
            <ac:spMk id="5" creationId="{B487F5D6-F854-4C78-8657-B64D12BA92B2}"/>
          </ac:spMkLst>
        </pc:spChg>
        <pc:spChg chg="add mod">
          <ac:chgData name="XuMingle" userId="6accb246-f179-42e5-8cc4-2c1a8de5b234" providerId="ADAL" clId="{0C964184-38A5-4EE2-A63C-5B59810E582A}" dt="2022-03-31T13:59:08.746" v="3686" actId="403"/>
          <ac:spMkLst>
            <pc:docMk/>
            <pc:sldMk cId="2371048509" sldId="317"/>
            <ac:spMk id="6" creationId="{FC2CD1EB-81F0-4ED4-951C-6ED7369088F5}"/>
          </ac:spMkLst>
        </pc:spChg>
        <pc:spChg chg="add mod">
          <ac:chgData name="XuMingle" userId="6accb246-f179-42e5-8cc4-2c1a8de5b234" providerId="ADAL" clId="{0C964184-38A5-4EE2-A63C-5B59810E582A}" dt="2022-03-31T13:55:21.737" v="3590" actId="27636"/>
          <ac:spMkLst>
            <pc:docMk/>
            <pc:sldMk cId="2371048509" sldId="317"/>
            <ac:spMk id="7" creationId="{AF443429-2109-46AD-AAA9-B11DD45F5A0D}"/>
          </ac:spMkLst>
        </pc:spChg>
      </pc:sldChg>
      <pc:sldChg chg="addSp delSp modSp new del mod">
        <pc:chgData name="XuMingle" userId="6accb246-f179-42e5-8cc4-2c1a8de5b234" providerId="ADAL" clId="{0C964184-38A5-4EE2-A63C-5B59810E582A}" dt="2022-03-31T13:58:45.955" v="3676" actId="47"/>
        <pc:sldMkLst>
          <pc:docMk/>
          <pc:sldMk cId="2620513318" sldId="318"/>
        </pc:sldMkLst>
        <pc:spChg chg="del">
          <ac:chgData name="XuMingle" userId="6accb246-f179-42e5-8cc4-2c1a8de5b234" providerId="ADAL" clId="{0C964184-38A5-4EE2-A63C-5B59810E582A}" dt="2022-03-31T13:55:58.478" v="3601" actId="478"/>
          <ac:spMkLst>
            <pc:docMk/>
            <pc:sldMk cId="2620513318" sldId="318"/>
            <ac:spMk id="3" creationId="{71BCCB42-A579-4FF7-9F23-51A1F6A8DD25}"/>
          </ac:spMkLst>
        </pc:spChg>
        <pc:spChg chg="mod">
          <ac:chgData name="XuMingle" userId="6accb246-f179-42e5-8cc4-2c1a8de5b234" providerId="ADAL" clId="{0C964184-38A5-4EE2-A63C-5B59810E582A}" dt="2022-03-31T13:56:05.196" v="3607" actId="27636"/>
          <ac:spMkLst>
            <pc:docMk/>
            <pc:sldMk cId="2620513318" sldId="318"/>
            <ac:spMk id="4" creationId="{A45FD903-4DA8-459C-9EE3-B2DA58D9904E}"/>
          </ac:spMkLst>
        </pc:spChg>
        <pc:spChg chg="add mod">
          <ac:chgData name="XuMingle" userId="6accb246-f179-42e5-8cc4-2c1a8de5b234" providerId="ADAL" clId="{0C964184-38A5-4EE2-A63C-5B59810E582A}" dt="2022-03-31T13:55:56.218" v="3600"/>
          <ac:spMkLst>
            <pc:docMk/>
            <pc:sldMk cId="2620513318" sldId="318"/>
            <ac:spMk id="5" creationId="{64E8C6E8-B1CA-47FD-A752-96BC6A63DA4B}"/>
          </ac:spMkLst>
        </pc:spChg>
        <pc:spChg chg="add mod">
          <ac:chgData name="XuMingle" userId="6accb246-f179-42e5-8cc4-2c1a8de5b234" providerId="ADAL" clId="{0C964184-38A5-4EE2-A63C-5B59810E582A}" dt="2022-03-31T13:56:00.643" v="3602" actId="21"/>
          <ac:spMkLst>
            <pc:docMk/>
            <pc:sldMk cId="2620513318" sldId="318"/>
            <ac:spMk id="6" creationId="{C67BEAB7-ADEB-42B9-901A-55041380ACE3}"/>
          </ac:spMkLst>
        </pc:spChg>
      </pc:sldChg>
      <pc:sldChg chg="addSp delSp modSp new mod">
        <pc:chgData name="XuMingle" userId="6accb246-f179-42e5-8cc4-2c1a8de5b234" providerId="ADAL" clId="{0C964184-38A5-4EE2-A63C-5B59810E582A}" dt="2022-03-31T13:57:59.442" v="3671" actId="20577"/>
        <pc:sldMkLst>
          <pc:docMk/>
          <pc:sldMk cId="3795726283" sldId="319"/>
        </pc:sldMkLst>
        <pc:spChg chg="del mod">
          <ac:chgData name="XuMingle" userId="6accb246-f179-42e5-8cc4-2c1a8de5b234" providerId="ADAL" clId="{0C964184-38A5-4EE2-A63C-5B59810E582A}" dt="2022-03-31T13:57:25.394" v="3621" actId="478"/>
          <ac:spMkLst>
            <pc:docMk/>
            <pc:sldMk cId="3795726283" sldId="319"/>
            <ac:spMk id="3" creationId="{ACFDC0F6-AEA4-4641-A64C-C422132643F5}"/>
          </ac:spMkLst>
        </pc:spChg>
        <pc:spChg chg="mod">
          <ac:chgData name="XuMingle" userId="6accb246-f179-42e5-8cc4-2c1a8de5b234" providerId="ADAL" clId="{0C964184-38A5-4EE2-A63C-5B59810E582A}" dt="2022-03-31T13:56:22.112" v="3611" actId="20577"/>
          <ac:spMkLst>
            <pc:docMk/>
            <pc:sldMk cId="3795726283" sldId="319"/>
            <ac:spMk id="4" creationId="{07131A2D-5432-4520-B71D-D81B0D6C8207}"/>
          </ac:spMkLst>
        </pc:spChg>
        <pc:spChg chg="add mod">
          <ac:chgData name="XuMingle" userId="6accb246-f179-42e5-8cc4-2c1a8de5b234" providerId="ADAL" clId="{0C964184-38A5-4EE2-A63C-5B59810E582A}" dt="2022-03-31T13:56:38.881" v="3613" actId="21"/>
          <ac:spMkLst>
            <pc:docMk/>
            <pc:sldMk cId="3795726283" sldId="319"/>
            <ac:spMk id="5" creationId="{22594E7A-B3CD-476C-B16C-D7A2FB2406EC}"/>
          </ac:spMkLst>
        </pc:spChg>
        <pc:spChg chg="add mod">
          <ac:chgData name="XuMingle" userId="6accb246-f179-42e5-8cc4-2c1a8de5b234" providerId="ADAL" clId="{0C964184-38A5-4EE2-A63C-5B59810E582A}" dt="2022-03-31T13:57:59.442" v="3671" actId="20577"/>
          <ac:spMkLst>
            <pc:docMk/>
            <pc:sldMk cId="3795726283" sldId="319"/>
            <ac:spMk id="7" creationId="{419333C5-488E-4484-9EEB-E567FDEA92BA}"/>
          </ac:spMkLst>
        </pc:spChg>
        <pc:picChg chg="add mod">
          <ac:chgData name="XuMingle" userId="6accb246-f179-42e5-8cc4-2c1a8de5b234" providerId="ADAL" clId="{0C964184-38A5-4EE2-A63C-5B59810E582A}" dt="2022-03-31T13:57:46.800" v="3632" actId="1076"/>
          <ac:picMkLst>
            <pc:docMk/>
            <pc:sldMk cId="3795726283" sldId="319"/>
            <ac:picMk id="6" creationId="{9BF5F6A6-C661-4460-BA8F-64FCEDE0D5B7}"/>
          </ac:picMkLst>
        </pc:picChg>
      </pc:sldChg>
      <pc:sldChg chg="addSp modSp new mod">
        <pc:chgData name="XuMingle" userId="6accb246-f179-42e5-8cc4-2c1a8de5b234" providerId="ADAL" clId="{0C964184-38A5-4EE2-A63C-5B59810E582A}" dt="2022-03-31T14:00:54.647" v="3776" actId="1076"/>
        <pc:sldMkLst>
          <pc:docMk/>
          <pc:sldMk cId="2373050783" sldId="320"/>
        </pc:sldMkLst>
        <pc:spChg chg="mod">
          <ac:chgData name="XuMingle" userId="6accb246-f179-42e5-8cc4-2c1a8de5b234" providerId="ADAL" clId="{0C964184-38A5-4EE2-A63C-5B59810E582A}" dt="2022-03-31T14:00:52.320" v="3774" actId="20577"/>
          <ac:spMkLst>
            <pc:docMk/>
            <pc:sldMk cId="2373050783" sldId="320"/>
            <ac:spMk id="3" creationId="{25431C41-56F2-4A3F-96B3-63B6B812816D}"/>
          </ac:spMkLst>
        </pc:spChg>
        <pc:spChg chg="mod">
          <ac:chgData name="XuMingle" userId="6accb246-f179-42e5-8cc4-2c1a8de5b234" providerId="ADAL" clId="{0C964184-38A5-4EE2-A63C-5B59810E582A}" dt="2022-03-31T13:58:54.231" v="3683" actId="27636"/>
          <ac:spMkLst>
            <pc:docMk/>
            <pc:sldMk cId="2373050783" sldId="320"/>
            <ac:spMk id="4" creationId="{49FA51D4-AD56-4298-9C77-F1DE7E3A117F}"/>
          </ac:spMkLst>
        </pc:spChg>
        <pc:picChg chg="add mod">
          <ac:chgData name="XuMingle" userId="6accb246-f179-42e5-8cc4-2c1a8de5b234" providerId="ADAL" clId="{0C964184-38A5-4EE2-A63C-5B59810E582A}" dt="2022-03-31T14:00:54.647" v="3776" actId="1076"/>
          <ac:picMkLst>
            <pc:docMk/>
            <pc:sldMk cId="2373050783" sldId="320"/>
            <ac:picMk id="6" creationId="{0E718F09-9250-4F79-B539-3DA63686518D}"/>
          </ac:picMkLst>
        </pc:picChg>
      </pc:sldChg>
      <pc:sldChg chg="addSp delSp modSp new mod">
        <pc:chgData name="XuMingle" userId="6accb246-f179-42e5-8cc4-2c1a8de5b234" providerId="ADAL" clId="{0C964184-38A5-4EE2-A63C-5B59810E582A}" dt="2022-03-31T14:08:08.998" v="3847" actId="1035"/>
        <pc:sldMkLst>
          <pc:docMk/>
          <pc:sldMk cId="3204432708" sldId="321"/>
        </pc:sldMkLst>
        <pc:spChg chg="add del mod">
          <ac:chgData name="XuMingle" userId="6accb246-f179-42e5-8cc4-2c1a8de5b234" providerId="ADAL" clId="{0C964184-38A5-4EE2-A63C-5B59810E582A}" dt="2022-03-31T14:06:55.737" v="3822" actId="20577"/>
          <ac:spMkLst>
            <pc:docMk/>
            <pc:sldMk cId="3204432708" sldId="321"/>
            <ac:spMk id="2" creationId="{FB0EC332-2EF8-43C2-A3AA-00448C6925B5}"/>
          </ac:spMkLst>
        </pc:spChg>
        <pc:spChg chg="del">
          <ac:chgData name="XuMingle" userId="6accb246-f179-42e5-8cc4-2c1a8de5b234" providerId="ADAL" clId="{0C964184-38A5-4EE2-A63C-5B59810E582A}" dt="2022-03-31T14:06:42.054" v="3809" actId="478"/>
          <ac:spMkLst>
            <pc:docMk/>
            <pc:sldMk cId="3204432708" sldId="321"/>
            <ac:spMk id="3" creationId="{82126B12-7BC8-46DD-B582-4574E0F601B1}"/>
          </ac:spMkLst>
        </pc:spChg>
        <pc:spChg chg="mod">
          <ac:chgData name="XuMingle" userId="6accb246-f179-42e5-8cc4-2c1a8de5b234" providerId="ADAL" clId="{0C964184-38A5-4EE2-A63C-5B59810E582A}" dt="2022-03-31T14:05:51.681" v="3804" actId="27636"/>
          <ac:spMkLst>
            <pc:docMk/>
            <pc:sldMk cId="3204432708" sldId="321"/>
            <ac:spMk id="4" creationId="{784C3E5C-B5CF-47FA-9DDD-7CD43099D186}"/>
          </ac:spMkLst>
        </pc:spChg>
        <pc:picChg chg="add mod">
          <ac:chgData name="XuMingle" userId="6accb246-f179-42e5-8cc4-2c1a8de5b234" providerId="ADAL" clId="{0C964184-38A5-4EE2-A63C-5B59810E582A}" dt="2022-03-31T14:07:37.980" v="3831" actId="1076"/>
          <ac:picMkLst>
            <pc:docMk/>
            <pc:sldMk cId="3204432708" sldId="321"/>
            <ac:picMk id="6" creationId="{30A27860-30DD-47C2-9DA0-D77097A65CB7}"/>
          </ac:picMkLst>
        </pc:picChg>
        <pc:picChg chg="add mod modCrop">
          <ac:chgData name="XuMingle" userId="6accb246-f179-42e5-8cc4-2c1a8de5b234" providerId="ADAL" clId="{0C964184-38A5-4EE2-A63C-5B59810E582A}" dt="2022-03-31T14:08:08.998" v="3847" actId="1035"/>
          <ac:picMkLst>
            <pc:docMk/>
            <pc:sldMk cId="3204432708" sldId="321"/>
            <ac:picMk id="8" creationId="{091081F6-4F17-4A03-AFB5-1E608E65EFC8}"/>
          </ac:picMkLst>
        </pc:picChg>
        <pc:picChg chg="add mod">
          <ac:chgData name="XuMingle" userId="6accb246-f179-42e5-8cc4-2c1a8de5b234" providerId="ADAL" clId="{0C964184-38A5-4EE2-A63C-5B59810E582A}" dt="2022-03-31T14:08:05.117" v="3838" actId="1076"/>
          <ac:picMkLst>
            <pc:docMk/>
            <pc:sldMk cId="3204432708" sldId="321"/>
            <ac:picMk id="10" creationId="{B8353589-67A1-41F4-AA0A-BC89F3DB8DA7}"/>
          </ac:picMkLst>
        </pc:picChg>
      </pc:sldChg>
      <pc:sldChg chg="addSp modSp new mod">
        <pc:chgData name="XuMingle" userId="6accb246-f179-42e5-8cc4-2c1a8de5b234" providerId="ADAL" clId="{0C964184-38A5-4EE2-A63C-5B59810E582A}" dt="2022-03-31T14:18:27.057" v="3944" actId="1076"/>
        <pc:sldMkLst>
          <pc:docMk/>
          <pc:sldMk cId="2260201816" sldId="322"/>
        </pc:sldMkLst>
        <pc:spChg chg="mod">
          <ac:chgData name="XuMingle" userId="6accb246-f179-42e5-8cc4-2c1a8de5b234" providerId="ADAL" clId="{0C964184-38A5-4EE2-A63C-5B59810E582A}" dt="2022-03-31T14:18:00.864" v="3937" actId="20577"/>
          <ac:spMkLst>
            <pc:docMk/>
            <pc:sldMk cId="2260201816" sldId="322"/>
            <ac:spMk id="3" creationId="{95395E30-046F-4164-ACD4-2E6A150D29B6}"/>
          </ac:spMkLst>
        </pc:spChg>
        <pc:spChg chg="mod">
          <ac:chgData name="XuMingle" userId="6accb246-f179-42e5-8cc4-2c1a8de5b234" providerId="ADAL" clId="{0C964184-38A5-4EE2-A63C-5B59810E582A}" dt="2022-03-31T14:13:51.474" v="3862" actId="27636"/>
          <ac:spMkLst>
            <pc:docMk/>
            <pc:sldMk cId="2260201816" sldId="322"/>
            <ac:spMk id="4" creationId="{24673A45-E622-423B-BE51-CCD5BEA8598C}"/>
          </ac:spMkLst>
        </pc:spChg>
        <pc:picChg chg="add mod">
          <ac:chgData name="XuMingle" userId="6accb246-f179-42e5-8cc4-2c1a8de5b234" providerId="ADAL" clId="{0C964184-38A5-4EE2-A63C-5B59810E582A}" dt="2022-03-31T14:18:27.057" v="3944" actId="1076"/>
          <ac:picMkLst>
            <pc:docMk/>
            <pc:sldMk cId="2260201816" sldId="322"/>
            <ac:picMk id="6" creationId="{4D76A834-51FD-4924-8D1E-7DF08122D1DC}"/>
          </ac:picMkLst>
        </pc:picChg>
        <pc:picChg chg="add mod">
          <ac:chgData name="XuMingle" userId="6accb246-f179-42e5-8cc4-2c1a8de5b234" providerId="ADAL" clId="{0C964184-38A5-4EE2-A63C-5B59810E582A}" dt="2022-03-31T14:18:22.514" v="3942" actId="1076"/>
          <ac:picMkLst>
            <pc:docMk/>
            <pc:sldMk cId="2260201816" sldId="322"/>
            <ac:picMk id="8" creationId="{C87A3736-BBF8-4F83-854E-F769B6FB21D2}"/>
          </ac:picMkLst>
        </pc:picChg>
      </pc:sldChg>
      <pc:sldChg chg="modSp new mod">
        <pc:chgData name="XuMingle" userId="6accb246-f179-42e5-8cc4-2c1a8de5b234" providerId="ADAL" clId="{0C964184-38A5-4EE2-A63C-5B59810E582A}" dt="2022-03-31T14:43:34.580" v="4716" actId="20577"/>
        <pc:sldMkLst>
          <pc:docMk/>
          <pc:sldMk cId="3232355392" sldId="323"/>
        </pc:sldMkLst>
        <pc:spChg chg="mod">
          <ac:chgData name="XuMingle" userId="6accb246-f179-42e5-8cc4-2c1a8de5b234" providerId="ADAL" clId="{0C964184-38A5-4EE2-A63C-5B59810E582A}" dt="2022-03-31T14:20:34.019" v="3970" actId="20577"/>
          <ac:spMkLst>
            <pc:docMk/>
            <pc:sldMk cId="3232355392" sldId="323"/>
            <ac:spMk id="2" creationId="{0D69984C-4EB6-4ECF-BA07-D5A21CFC7434}"/>
          </ac:spMkLst>
        </pc:spChg>
        <pc:spChg chg="mod">
          <ac:chgData name="XuMingle" userId="6accb246-f179-42e5-8cc4-2c1a8de5b234" providerId="ADAL" clId="{0C964184-38A5-4EE2-A63C-5B59810E582A}" dt="2022-03-31T14:43:34.580" v="4716" actId="20577"/>
          <ac:spMkLst>
            <pc:docMk/>
            <pc:sldMk cId="3232355392" sldId="323"/>
            <ac:spMk id="3" creationId="{8AC06A05-75CE-4853-AFFF-9AD2B7C602C6}"/>
          </ac:spMkLst>
        </pc:spChg>
      </pc:sldChg>
      <pc:sldChg chg="addSp modSp new mod">
        <pc:chgData name="XuMingle" userId="6accb246-f179-42e5-8cc4-2c1a8de5b234" providerId="ADAL" clId="{0C964184-38A5-4EE2-A63C-5B59810E582A}" dt="2022-03-31T14:41:08.481" v="4613" actId="1076"/>
        <pc:sldMkLst>
          <pc:docMk/>
          <pc:sldMk cId="3621040155" sldId="324"/>
        </pc:sldMkLst>
        <pc:spChg chg="mod">
          <ac:chgData name="XuMingle" userId="6accb246-f179-42e5-8cc4-2c1a8de5b234" providerId="ADAL" clId="{0C964184-38A5-4EE2-A63C-5B59810E582A}" dt="2022-03-31T14:41:04.929" v="4612"/>
          <ac:spMkLst>
            <pc:docMk/>
            <pc:sldMk cId="3621040155" sldId="324"/>
            <ac:spMk id="3" creationId="{9B2F1729-A2E1-4B63-8972-458F7AD0BAA6}"/>
          </ac:spMkLst>
        </pc:spChg>
        <pc:spChg chg="mod">
          <ac:chgData name="XuMingle" userId="6accb246-f179-42e5-8cc4-2c1a8de5b234" providerId="ADAL" clId="{0C964184-38A5-4EE2-A63C-5B59810E582A}" dt="2022-03-31T14:34:34.674" v="4498" actId="27636"/>
          <ac:spMkLst>
            <pc:docMk/>
            <pc:sldMk cId="3621040155" sldId="324"/>
            <ac:spMk id="4" creationId="{687E2547-0707-4897-B179-173C90684D6E}"/>
          </ac:spMkLst>
        </pc:spChg>
        <pc:picChg chg="add mod">
          <ac:chgData name="XuMingle" userId="6accb246-f179-42e5-8cc4-2c1a8de5b234" providerId="ADAL" clId="{0C964184-38A5-4EE2-A63C-5B59810E582A}" dt="2022-03-31T14:41:08.481" v="4613" actId="1076"/>
          <ac:picMkLst>
            <pc:docMk/>
            <pc:sldMk cId="3621040155" sldId="324"/>
            <ac:picMk id="6" creationId="{76C29380-D650-4CE8-BF00-7346CAEE2BB9}"/>
          </ac:picMkLst>
        </pc:picChg>
      </pc:sldChg>
      <pc:sldChg chg="addSp modSp new mod">
        <pc:chgData name="XuMingle" userId="6accb246-f179-42e5-8cc4-2c1a8de5b234" providerId="ADAL" clId="{0C964184-38A5-4EE2-A63C-5B59810E582A}" dt="2022-04-01T01:53:38.673" v="4762" actId="27636"/>
        <pc:sldMkLst>
          <pc:docMk/>
          <pc:sldMk cId="2551678747" sldId="325"/>
        </pc:sldMkLst>
        <pc:spChg chg="mod">
          <ac:chgData name="XuMingle" userId="6accb246-f179-42e5-8cc4-2c1a8de5b234" providerId="ADAL" clId="{0C964184-38A5-4EE2-A63C-5B59810E582A}" dt="2022-04-01T01:53:38.673" v="4762" actId="27636"/>
          <ac:spMkLst>
            <pc:docMk/>
            <pc:sldMk cId="2551678747" sldId="325"/>
            <ac:spMk id="2" creationId="{A446794A-EB2C-4785-B7F2-703CCB018051}"/>
          </ac:spMkLst>
        </pc:spChg>
        <pc:spChg chg="mod">
          <ac:chgData name="XuMingle" userId="6accb246-f179-42e5-8cc4-2c1a8de5b234" providerId="ADAL" clId="{0C964184-38A5-4EE2-A63C-5B59810E582A}" dt="2022-04-01T01:53:37.067" v="4758" actId="21"/>
          <ac:spMkLst>
            <pc:docMk/>
            <pc:sldMk cId="2551678747" sldId="325"/>
            <ac:spMk id="3" creationId="{54790942-E543-40E3-868F-3AF5D4A826B6}"/>
          </ac:spMkLst>
        </pc:spChg>
        <pc:picChg chg="add mod">
          <ac:chgData name="XuMingle" userId="6accb246-f179-42e5-8cc4-2c1a8de5b234" providerId="ADAL" clId="{0C964184-38A5-4EE2-A63C-5B59810E582A}" dt="2022-04-01T01:53:22.503" v="4737" actId="1076"/>
          <ac:picMkLst>
            <pc:docMk/>
            <pc:sldMk cId="2551678747" sldId="325"/>
            <ac:picMk id="6" creationId="{415A5F39-9792-4E8E-A114-2494E476BEC0}"/>
          </ac:picMkLst>
        </pc:picChg>
      </pc:sldChg>
      <pc:sldChg chg="addSp delSp modSp new mod">
        <pc:chgData name="XuMingle" userId="6accb246-f179-42e5-8cc4-2c1a8de5b234" providerId="ADAL" clId="{0C964184-38A5-4EE2-A63C-5B59810E582A}" dt="2022-04-01T02:22:28.983" v="5304" actId="20577"/>
        <pc:sldMkLst>
          <pc:docMk/>
          <pc:sldMk cId="1994150028" sldId="326"/>
        </pc:sldMkLst>
        <pc:spChg chg="mod">
          <ac:chgData name="XuMingle" userId="6accb246-f179-42e5-8cc4-2c1a8de5b234" providerId="ADAL" clId="{0C964184-38A5-4EE2-A63C-5B59810E582A}" dt="2022-04-01T02:03:54.050" v="4815" actId="20577"/>
          <ac:spMkLst>
            <pc:docMk/>
            <pc:sldMk cId="1994150028" sldId="326"/>
            <ac:spMk id="2" creationId="{5933B4AA-CC68-41C1-A424-F985878D6195}"/>
          </ac:spMkLst>
        </pc:spChg>
        <pc:spChg chg="mod">
          <ac:chgData name="XuMingle" userId="6accb246-f179-42e5-8cc4-2c1a8de5b234" providerId="ADAL" clId="{0C964184-38A5-4EE2-A63C-5B59810E582A}" dt="2022-04-01T02:22:28.983" v="5304" actId="20577"/>
          <ac:spMkLst>
            <pc:docMk/>
            <pc:sldMk cId="1994150028" sldId="326"/>
            <ac:spMk id="3" creationId="{95CDEA2E-D6FB-42B7-B366-E4063D759C70}"/>
          </ac:spMkLst>
        </pc:spChg>
        <pc:spChg chg="mod">
          <ac:chgData name="XuMingle" userId="6accb246-f179-42e5-8cc4-2c1a8de5b234" providerId="ADAL" clId="{0C964184-38A5-4EE2-A63C-5B59810E582A}" dt="2022-04-01T02:04:44.651" v="4817" actId="27636"/>
          <ac:spMkLst>
            <pc:docMk/>
            <pc:sldMk cId="1994150028" sldId="326"/>
            <ac:spMk id="4" creationId="{0366F484-729C-4232-BF21-55F2C60D91C8}"/>
          </ac:spMkLst>
        </pc:spChg>
        <pc:picChg chg="add del mod">
          <ac:chgData name="XuMingle" userId="6accb246-f179-42e5-8cc4-2c1a8de5b234" providerId="ADAL" clId="{0C964184-38A5-4EE2-A63C-5B59810E582A}" dt="2022-04-01T02:07:58.458" v="4901" actId="478"/>
          <ac:picMkLst>
            <pc:docMk/>
            <pc:sldMk cId="1994150028" sldId="326"/>
            <ac:picMk id="6" creationId="{B1365CF8-9D44-4C94-9DDC-BF8FFF0DC876}"/>
          </ac:picMkLst>
        </pc:picChg>
        <pc:picChg chg="add mod">
          <ac:chgData name="XuMingle" userId="6accb246-f179-42e5-8cc4-2c1a8de5b234" providerId="ADAL" clId="{0C964184-38A5-4EE2-A63C-5B59810E582A}" dt="2022-04-01T02:18:12.332" v="5188" actId="1076"/>
          <ac:picMkLst>
            <pc:docMk/>
            <pc:sldMk cId="1994150028" sldId="326"/>
            <ac:picMk id="8" creationId="{7378D2B9-A2C8-484F-8E74-18B049DC49DE}"/>
          </ac:picMkLst>
        </pc:picChg>
      </pc:sldChg>
      <pc:sldChg chg="addSp delSp modSp new mod">
        <pc:chgData name="XuMingle" userId="6accb246-f179-42e5-8cc4-2c1a8de5b234" providerId="ADAL" clId="{0C964184-38A5-4EE2-A63C-5B59810E582A}" dt="2022-04-01T02:23:42.330" v="5307" actId="6549"/>
        <pc:sldMkLst>
          <pc:docMk/>
          <pc:sldMk cId="2045049021" sldId="327"/>
        </pc:sldMkLst>
        <pc:spChg chg="mod">
          <ac:chgData name="XuMingle" userId="6accb246-f179-42e5-8cc4-2c1a8de5b234" providerId="ADAL" clId="{0C964184-38A5-4EE2-A63C-5B59810E582A}" dt="2022-04-01T02:21:50.099" v="5274" actId="20577"/>
          <ac:spMkLst>
            <pc:docMk/>
            <pc:sldMk cId="2045049021" sldId="327"/>
            <ac:spMk id="3" creationId="{D1B8B2B1-2E22-4781-B354-CAF468F0A590}"/>
          </ac:spMkLst>
        </pc:spChg>
        <pc:spChg chg="mod">
          <ac:chgData name="XuMingle" userId="6accb246-f179-42e5-8cc4-2c1a8de5b234" providerId="ADAL" clId="{0C964184-38A5-4EE2-A63C-5B59810E582A}" dt="2022-04-01T02:23:42.330" v="5307" actId="6549"/>
          <ac:spMkLst>
            <pc:docMk/>
            <pc:sldMk cId="2045049021" sldId="327"/>
            <ac:spMk id="4" creationId="{6DBAF9A3-108F-4093-8DFC-7150BBB74C0D}"/>
          </ac:spMkLst>
        </pc:spChg>
        <pc:picChg chg="add del mod">
          <ac:chgData name="XuMingle" userId="6accb246-f179-42e5-8cc4-2c1a8de5b234" providerId="ADAL" clId="{0C964184-38A5-4EE2-A63C-5B59810E582A}" dt="2022-04-01T02:21:52.861" v="5275" actId="478"/>
          <ac:picMkLst>
            <pc:docMk/>
            <pc:sldMk cId="2045049021" sldId="327"/>
            <ac:picMk id="6" creationId="{AE1505D5-D4FB-4BAE-AF2D-DE49F23CC8A6}"/>
          </ac:picMkLst>
        </pc:picChg>
      </pc:sldChg>
      <pc:sldChg chg="addSp modSp new mod">
        <pc:chgData name="XuMingle" userId="6accb246-f179-42e5-8cc4-2c1a8de5b234" providerId="ADAL" clId="{0C964184-38A5-4EE2-A63C-5B59810E582A}" dt="2022-04-01T02:26:21.095" v="5396" actId="14100"/>
        <pc:sldMkLst>
          <pc:docMk/>
          <pc:sldMk cId="1481504906" sldId="328"/>
        </pc:sldMkLst>
        <pc:spChg chg="mod">
          <ac:chgData name="XuMingle" userId="6accb246-f179-42e5-8cc4-2c1a8de5b234" providerId="ADAL" clId="{0C964184-38A5-4EE2-A63C-5B59810E582A}" dt="2022-04-01T02:25:39.133" v="5387" actId="20577"/>
          <ac:spMkLst>
            <pc:docMk/>
            <pc:sldMk cId="1481504906" sldId="328"/>
            <ac:spMk id="2" creationId="{7C646C29-353E-4C6D-A6C6-582248EFC866}"/>
          </ac:spMkLst>
        </pc:spChg>
        <pc:picChg chg="add mod">
          <ac:chgData name="XuMingle" userId="6accb246-f179-42e5-8cc4-2c1a8de5b234" providerId="ADAL" clId="{0C964184-38A5-4EE2-A63C-5B59810E582A}" dt="2022-04-01T02:25:59.292" v="5391" actId="1076"/>
          <ac:picMkLst>
            <pc:docMk/>
            <pc:sldMk cId="1481504906" sldId="328"/>
            <ac:picMk id="5" creationId="{F132BDD1-4D6E-43FD-AEAC-17436ECFA640}"/>
          </ac:picMkLst>
        </pc:picChg>
        <pc:picChg chg="add mod">
          <ac:chgData name="XuMingle" userId="6accb246-f179-42e5-8cc4-2c1a8de5b234" providerId="ADAL" clId="{0C964184-38A5-4EE2-A63C-5B59810E582A}" dt="2022-04-01T02:26:21.095" v="5396" actId="14100"/>
          <ac:picMkLst>
            <pc:docMk/>
            <pc:sldMk cId="1481504906" sldId="328"/>
            <ac:picMk id="6" creationId="{F059C949-BD91-4CF1-8F5C-EB38DBF87190}"/>
          </ac:picMkLst>
        </pc:picChg>
      </pc:sldChg>
      <pc:sldMasterChg chg="modSldLayout">
        <pc:chgData name="XuMingle" userId="6accb246-f179-42e5-8cc4-2c1a8de5b234" providerId="ADAL" clId="{0C964184-38A5-4EE2-A63C-5B59810E582A}" dt="2022-03-31T13:36:44.683" v="2847" actId="14100"/>
        <pc:sldMasterMkLst>
          <pc:docMk/>
          <pc:sldMasterMk cId="900963337" sldId="2147483682"/>
        </pc:sldMasterMkLst>
        <pc:sldLayoutChg chg="addSp modSp mod">
          <pc:chgData name="XuMingle" userId="6accb246-f179-42e5-8cc4-2c1a8de5b234" providerId="ADAL" clId="{0C964184-38A5-4EE2-A63C-5B59810E582A}" dt="2022-03-31T13:36:44.683" v="2847" actId="14100"/>
          <pc:sldLayoutMkLst>
            <pc:docMk/>
            <pc:sldMasterMk cId="900963337" sldId="2147483682"/>
            <pc:sldLayoutMk cId="2641574222" sldId="2147483656"/>
          </pc:sldLayoutMkLst>
          <pc:spChg chg="add mod">
            <ac:chgData name="XuMingle" userId="6accb246-f179-42e5-8cc4-2c1a8de5b234" providerId="ADAL" clId="{0C964184-38A5-4EE2-A63C-5B59810E582A}" dt="2022-03-31T13:36:44.683" v="2847" actId="14100"/>
            <ac:spMkLst>
              <pc:docMk/>
              <pc:sldMasterMk cId="900963337" sldId="2147483682"/>
              <pc:sldLayoutMk cId="2641574222" sldId="2147483656"/>
              <ac:spMk id="4" creationId="{662EBACF-AC81-4EC7-8ECA-3814ECFEAAC2}"/>
            </ac:spMkLst>
          </pc:spChg>
        </pc:sldLayoutChg>
      </pc:sldMasterChg>
    </pc:docChg>
  </pc:docChgLst>
  <pc:docChgLst>
    <pc:chgData name="mingle1994@student.jbnu.ac.kr" userId="6accb246-f179-42e5-8cc4-2c1a8de5b234" providerId="ADAL" clId="{0E294622-0EC8-48AF-A8CB-55BD5ED3A842}"/>
    <pc:docChg chg="undo custSel addSld modSld">
      <pc:chgData name="mingle1994@student.jbnu.ac.kr" userId="6accb246-f179-42e5-8cc4-2c1a8de5b234" providerId="ADAL" clId="{0E294622-0EC8-48AF-A8CB-55BD5ED3A842}" dt="2021-12-14T12:24:07.921" v="1612" actId="20577"/>
      <pc:docMkLst>
        <pc:docMk/>
      </pc:docMkLst>
      <pc:sldChg chg="addSp modSp mod modAnim">
        <pc:chgData name="mingle1994@student.jbnu.ac.kr" userId="6accb246-f179-42e5-8cc4-2c1a8de5b234" providerId="ADAL" clId="{0E294622-0EC8-48AF-A8CB-55BD5ED3A842}" dt="2021-12-13T00:43:49.661" v="294" actId="1076"/>
        <pc:sldMkLst>
          <pc:docMk/>
          <pc:sldMk cId="2801314776" sldId="267"/>
        </pc:sldMkLst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8" creationId="{6053B7F3-99B4-4156-BF90-937D94E03F53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9" creationId="{E3A88D20-B16B-4634-B8AB-375783E2A927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0" creationId="{BDD7F6DD-A722-4469-B611-7D8710F2D23E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1" creationId="{AF17345B-1B9E-4D56-A5E8-12F514AF3E8F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2" creationId="{05DEC174-124D-478B-BF0D-F594A1AA3F05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3" creationId="{65A7D81D-BB8B-4AA7-A773-9DA1B3880ACC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4" creationId="{E809F502-D194-4C21-94FA-C3C81F928B95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15" creationId="{0F544E89-8C41-4E9E-ABEE-DF601534966D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7" creationId="{38F6E3AE-5CE2-4815-BA03-2D15748378E2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8" creationId="{1F98829B-2099-438B-B8AC-D37182D15CDA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29" creationId="{978F9D7E-0B3B-43E7-8EAF-04E7F2F3797D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0" creationId="{0EA1D677-1D50-439F-9645-6A388DF62824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1" creationId="{D025DBB6-4687-4EE6-B991-5B1DCB223387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2" creationId="{89947AA2-E25D-4435-97BF-84A92505B64B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3" creationId="{BAD0A588-0E55-459C-B9F5-50573BEB1209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4" creationId="{742D391D-C590-4161-AE5B-854DD87B54BF}"/>
          </ac:spMkLst>
        </pc:spChg>
        <pc:spChg chg="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7" creationId="{CD30E6D9-3E18-4E3C-A5C4-EC47F7EB95D4}"/>
          </ac:spMkLst>
        </pc:spChg>
        <pc:spChg chg="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38" creationId="{559BE68A-9141-4E6F-B14C-A49E0DCBF28A}"/>
          </ac:spMkLst>
        </pc:spChg>
        <pc:spChg chg="mod">
          <ac:chgData name="mingle1994@student.jbnu.ac.kr" userId="6accb246-f179-42e5-8cc4-2c1a8de5b234" providerId="ADAL" clId="{0E294622-0EC8-48AF-A8CB-55BD5ED3A842}" dt="2021-12-13T00:43:49.661" v="294" actId="1076"/>
          <ac:spMkLst>
            <pc:docMk/>
            <pc:sldMk cId="2801314776" sldId="267"/>
            <ac:spMk id="39" creationId="{751F1663-8B0B-4C9B-980B-29D420CE10D0}"/>
          </ac:spMkLst>
        </pc:spChg>
        <pc:spChg chg="add mod">
          <ac:chgData name="mingle1994@student.jbnu.ac.kr" userId="6accb246-f179-42e5-8cc4-2c1a8de5b234" providerId="ADAL" clId="{0E294622-0EC8-48AF-A8CB-55BD5ED3A842}" dt="2021-12-13T00:43:47.012" v="293" actId="571"/>
          <ac:spMkLst>
            <pc:docMk/>
            <pc:sldMk cId="2801314776" sldId="267"/>
            <ac:spMk id="49" creationId="{31ACAA6F-3561-4A26-AD88-A6858F9412F4}"/>
          </ac:spMkLst>
        </pc:spChg>
        <pc:grpChg chg="mod">
          <ac:chgData name="mingle1994@student.jbnu.ac.kr" userId="6accb246-f179-42e5-8cc4-2c1a8de5b234" providerId="ADAL" clId="{0E294622-0EC8-48AF-A8CB-55BD5ED3A842}" dt="2021-12-13T00:43:49.661" v="294" actId="1076"/>
          <ac:grpSpMkLst>
            <pc:docMk/>
            <pc:sldMk cId="2801314776" sldId="267"/>
            <ac:grpSpMk id="17" creationId="{B57BE105-5047-476B-812F-A8CB10494FBE}"/>
          </ac:grpSpMkLst>
        </pc:grpChg>
        <pc:grpChg chg="add mod">
          <ac:chgData name="mingle1994@student.jbnu.ac.kr" userId="6accb246-f179-42e5-8cc4-2c1a8de5b234" providerId="ADAL" clId="{0E294622-0EC8-48AF-A8CB-55BD5ED3A842}" dt="2021-12-13T00:43:47.012" v="293" actId="571"/>
          <ac:grpSpMkLst>
            <pc:docMk/>
            <pc:sldMk cId="2801314776" sldId="267"/>
            <ac:grpSpMk id="35" creationId="{6EE2DED6-2797-430C-A7F7-A618FB314FBD}"/>
          </ac:grpSpMkLst>
        </pc:grp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0" creationId="{FB696270-8166-41AA-960C-C625893CE70E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1" creationId="{0EBDDC59-4244-4AF6-91F7-686B22F87360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2" creationId="{16881449-B846-4E03-870A-EF867CB24760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3" creationId="{F626FCA4-0B1D-42D9-A0E5-BCFC945A5A21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4" creationId="{252E6FE9-0AFE-4703-8119-A324481F5F44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25" creationId="{0E8E264A-722F-4D3F-AA51-4EA2299AF36C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36" creationId="{221E3E38-9DB0-469A-937F-E3D1E34A3F2C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40" creationId="{D40AB0EF-C40E-40B4-B534-D67F53D4D7DD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1" creationId="{990E6F7A-74F8-4FD1-9483-E767ECB35D1A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2" creationId="{188A9CD0-C2D0-4D10-A018-A3D6629F6186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43" creationId="{5A81267A-77D5-4475-BEEF-AB4F9BB965C0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4" creationId="{86057B6A-9D06-446D-95A2-74847711435C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5" creationId="{B4C3A032-A544-45C7-BA78-02286DE181C4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6" creationId="{44D35ED3-8CD7-48AB-AD7F-2DA5F32E8C62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7" creationId="{7255F807-4941-4D80-AA03-8F1CD4756197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48" creationId="{F11A7170-9D01-48A6-A452-40CAD2850E25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0" creationId="{868644C9-C34F-4559-B6CA-110135C2BDB0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1" creationId="{D4419D10-9FDB-4975-8A51-1C58EE7993AF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2" creationId="{AD8DF658-376E-4DD7-820D-FFDA6AAAEAC6}"/>
          </ac:cxnSpMkLst>
        </pc:cxnChg>
        <pc:cxnChg chg="add mod">
          <ac:chgData name="mingle1994@student.jbnu.ac.kr" userId="6accb246-f179-42e5-8cc4-2c1a8de5b234" providerId="ADAL" clId="{0E294622-0EC8-48AF-A8CB-55BD5ED3A842}" dt="2021-12-13T00:43:47.012" v="293" actId="571"/>
          <ac:cxnSpMkLst>
            <pc:docMk/>
            <pc:sldMk cId="2801314776" sldId="267"/>
            <ac:cxnSpMk id="53" creationId="{78B145E7-1CD7-4AFF-B055-C875A9FA2318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54" creationId="{F4024022-6C11-4D7F-A9E8-0EAFBE6D46D4}"/>
          </ac:cxnSpMkLst>
        </pc:cxnChg>
        <pc:cxnChg chg="mod">
          <ac:chgData name="mingle1994@student.jbnu.ac.kr" userId="6accb246-f179-42e5-8cc4-2c1a8de5b234" providerId="ADAL" clId="{0E294622-0EC8-48AF-A8CB-55BD5ED3A842}" dt="2021-12-13T00:43:49.661" v="294" actId="1076"/>
          <ac:cxnSpMkLst>
            <pc:docMk/>
            <pc:sldMk cId="2801314776" sldId="267"/>
            <ac:cxnSpMk id="55" creationId="{2B5816E7-D095-4071-9B6C-5863C62FCD90}"/>
          </ac:cxnSpMkLst>
        </pc:cxnChg>
      </pc:sldChg>
      <pc:sldChg chg="addSp delSp modSp new mod">
        <pc:chgData name="mingle1994@student.jbnu.ac.kr" userId="6accb246-f179-42e5-8cc4-2c1a8de5b234" providerId="ADAL" clId="{0E294622-0EC8-48AF-A8CB-55BD5ED3A842}" dt="2021-12-10T07:56:18.044" v="291" actId="478"/>
        <pc:sldMkLst>
          <pc:docMk/>
          <pc:sldMk cId="4012376359" sldId="279"/>
        </pc:sldMkLst>
        <pc:spChg chg="del">
          <ac:chgData name="mingle1994@student.jbnu.ac.kr" userId="6accb246-f179-42e5-8cc4-2c1a8de5b234" providerId="ADAL" clId="{0E294622-0EC8-48AF-A8CB-55BD5ED3A842}" dt="2021-12-08T08:17:10.851" v="1" actId="478"/>
          <ac:spMkLst>
            <pc:docMk/>
            <pc:sldMk cId="4012376359" sldId="279"/>
            <ac:spMk id="3" creationId="{00E27A20-6E3A-4EAA-934E-2CBEB6F474FB}"/>
          </ac:spMkLst>
        </pc:spChg>
        <pc:spChg chg="add mod">
          <ac:chgData name="mingle1994@student.jbnu.ac.kr" userId="6accb246-f179-42e5-8cc4-2c1a8de5b234" providerId="ADAL" clId="{0E294622-0EC8-48AF-A8CB-55BD5ED3A842}" dt="2021-12-08T08:32:21.357" v="209" actId="108"/>
          <ac:spMkLst>
            <pc:docMk/>
            <pc:sldMk cId="4012376359" sldId="279"/>
            <ac:spMk id="4" creationId="{A20B5104-5B79-420A-B392-543C22023A5E}"/>
          </ac:spMkLst>
        </pc:spChg>
        <pc:spChg chg="add mod">
          <ac:chgData name="mingle1994@student.jbnu.ac.kr" userId="6accb246-f179-42e5-8cc4-2c1a8de5b234" providerId="ADAL" clId="{0E294622-0EC8-48AF-A8CB-55BD5ED3A842}" dt="2021-12-08T08:32:14.421" v="208" actId="14100"/>
          <ac:spMkLst>
            <pc:docMk/>
            <pc:sldMk cId="4012376359" sldId="279"/>
            <ac:spMk id="5" creationId="{7EA1F5FB-0847-4A71-B188-9DE67792B0CD}"/>
          </ac:spMkLst>
        </pc:spChg>
        <pc:spChg chg="add mod">
          <ac:chgData name="mingle1994@student.jbnu.ac.kr" userId="6accb246-f179-42e5-8cc4-2c1a8de5b234" providerId="ADAL" clId="{0E294622-0EC8-48AF-A8CB-55BD5ED3A842}" dt="2021-12-08T08:22:47.230" v="187" actId="20577"/>
          <ac:spMkLst>
            <pc:docMk/>
            <pc:sldMk cId="4012376359" sldId="279"/>
            <ac:spMk id="11" creationId="{1F299C94-8E78-402B-B704-E9F71CA664AF}"/>
          </ac:spMkLst>
        </pc:spChg>
        <pc:spChg chg="add del mod">
          <ac:chgData name="mingle1994@student.jbnu.ac.kr" userId="6accb246-f179-42e5-8cc4-2c1a8de5b234" providerId="ADAL" clId="{0E294622-0EC8-48AF-A8CB-55BD5ED3A842}" dt="2021-12-10T07:56:17.021" v="290" actId="478"/>
          <ac:spMkLst>
            <pc:docMk/>
            <pc:sldMk cId="4012376359" sldId="279"/>
            <ac:spMk id="12" creationId="{F8CF5BF9-8561-47D4-8172-A7694AC348BB}"/>
          </ac:spMkLst>
        </pc:spChg>
        <pc:cxnChg chg="add mod">
          <ac:chgData name="mingle1994@student.jbnu.ac.kr" userId="6accb246-f179-42e5-8cc4-2c1a8de5b234" providerId="ADAL" clId="{0E294622-0EC8-48AF-A8CB-55BD5ED3A842}" dt="2021-12-08T08:32:14.421" v="208" actId="14100"/>
          <ac:cxnSpMkLst>
            <pc:docMk/>
            <pc:sldMk cId="4012376359" sldId="279"/>
            <ac:cxnSpMk id="7" creationId="{7C05BD62-8F67-4AB1-82E9-485F19BE68BA}"/>
          </ac:cxnSpMkLst>
        </pc:cxnChg>
        <pc:cxnChg chg="add del mod">
          <ac:chgData name="mingle1994@student.jbnu.ac.kr" userId="6accb246-f179-42e5-8cc4-2c1a8de5b234" providerId="ADAL" clId="{0E294622-0EC8-48AF-A8CB-55BD5ED3A842}" dt="2021-12-10T07:56:18.044" v="291" actId="478"/>
          <ac:cxnSpMkLst>
            <pc:docMk/>
            <pc:sldMk cId="4012376359" sldId="279"/>
            <ac:cxnSpMk id="9" creationId="{E8DABBC9-6023-42D3-BCE5-66AAA519A887}"/>
          </ac:cxnSpMkLst>
        </pc:cxnChg>
      </pc:sldChg>
      <pc:sldChg chg="addSp delSp modSp new mod">
        <pc:chgData name="mingle1994@student.jbnu.ac.kr" userId="6accb246-f179-42e5-8cc4-2c1a8de5b234" providerId="ADAL" clId="{0E294622-0EC8-48AF-A8CB-55BD5ED3A842}" dt="2021-12-08T10:31:23.419" v="289" actId="1076"/>
        <pc:sldMkLst>
          <pc:docMk/>
          <pc:sldMk cId="3945828143" sldId="280"/>
        </pc:sldMkLst>
        <pc:spChg chg="mod">
          <ac:chgData name="mingle1994@student.jbnu.ac.kr" userId="6accb246-f179-42e5-8cc4-2c1a8de5b234" providerId="ADAL" clId="{0E294622-0EC8-48AF-A8CB-55BD5ED3A842}" dt="2021-12-08T09:04:17.681" v="272" actId="1076"/>
          <ac:spMkLst>
            <pc:docMk/>
            <pc:sldMk cId="3945828143" sldId="280"/>
            <ac:spMk id="2" creationId="{59DB6B70-D1BB-4798-88F8-10F5D2DFDDD0}"/>
          </ac:spMkLst>
        </pc:spChg>
        <pc:spChg chg="del">
          <ac:chgData name="mingle1994@student.jbnu.ac.kr" userId="6accb246-f179-42e5-8cc4-2c1a8de5b234" providerId="ADAL" clId="{0E294622-0EC8-48AF-A8CB-55BD5ED3A842}" dt="2021-12-08T08:55:07.942" v="212"/>
          <ac:spMkLst>
            <pc:docMk/>
            <pc:sldMk cId="3945828143" sldId="280"/>
            <ac:spMk id="3" creationId="{E32411EF-61F4-4665-8650-75F9AE016BA2}"/>
          </ac:spMkLst>
        </pc:spChg>
        <pc:spChg chg="add del">
          <ac:chgData name="mingle1994@student.jbnu.ac.kr" userId="6accb246-f179-42e5-8cc4-2c1a8de5b234" providerId="ADAL" clId="{0E294622-0EC8-48AF-A8CB-55BD5ED3A842}" dt="2021-12-08T08:57:13.343" v="256" actId="478"/>
          <ac:spMkLst>
            <pc:docMk/>
            <pc:sldMk cId="3945828143" sldId="280"/>
            <ac:spMk id="14" creationId="{7A733F8D-FCBE-42E5-B5DB-DECAF549F6BD}"/>
          </ac:spMkLst>
        </pc:spChg>
        <pc:spChg chg="add del">
          <ac:chgData name="mingle1994@student.jbnu.ac.kr" userId="6accb246-f179-42e5-8cc4-2c1a8de5b234" providerId="ADAL" clId="{0E294622-0EC8-48AF-A8CB-55BD5ED3A842}" dt="2021-12-08T08:57:12.158" v="255" actId="478"/>
          <ac:spMkLst>
            <pc:docMk/>
            <pc:sldMk cId="3945828143" sldId="280"/>
            <ac:spMk id="15" creationId="{9A14306B-5602-4436-B464-525424A624B3}"/>
          </ac:spMkLst>
        </pc:spChg>
        <pc:picChg chg="add mod">
          <ac:chgData name="mingle1994@student.jbnu.ac.kr" userId="6accb246-f179-42e5-8cc4-2c1a8de5b234" providerId="ADAL" clId="{0E294622-0EC8-48AF-A8CB-55BD5ED3A842}" dt="2021-12-08T09:03:06.637" v="258" actId="1076"/>
          <ac:picMkLst>
            <pc:docMk/>
            <pc:sldMk cId="3945828143" sldId="280"/>
            <ac:picMk id="5" creationId="{30095751-9F6E-4FEB-B3F2-4368A4E5B516}"/>
          </ac:picMkLst>
        </pc:picChg>
        <pc:picChg chg="add mod">
          <ac:chgData name="mingle1994@student.jbnu.ac.kr" userId="6accb246-f179-42e5-8cc4-2c1a8de5b234" providerId="ADAL" clId="{0E294622-0EC8-48AF-A8CB-55BD5ED3A842}" dt="2021-12-08T10:30:35.305" v="287" actId="1076"/>
          <ac:picMkLst>
            <pc:docMk/>
            <pc:sldMk cId="3945828143" sldId="280"/>
            <ac:picMk id="7" creationId="{C61E365B-76EC-4D8D-837E-9BE947370A33}"/>
          </ac:picMkLst>
        </pc:picChg>
        <pc:picChg chg="add mod">
          <ac:chgData name="mingle1994@student.jbnu.ac.kr" userId="6accb246-f179-42e5-8cc4-2c1a8de5b234" providerId="ADAL" clId="{0E294622-0EC8-48AF-A8CB-55BD5ED3A842}" dt="2021-12-08T09:03:06.637" v="258" actId="1076"/>
          <ac:picMkLst>
            <pc:docMk/>
            <pc:sldMk cId="3945828143" sldId="280"/>
            <ac:picMk id="9" creationId="{136D3C10-5A4D-4D41-BA32-BC7E4540BD95}"/>
          </ac:picMkLst>
        </pc:picChg>
        <pc:picChg chg="add mod">
          <ac:chgData name="mingle1994@student.jbnu.ac.kr" userId="6accb246-f179-42e5-8cc4-2c1a8de5b234" providerId="ADAL" clId="{0E294622-0EC8-48AF-A8CB-55BD5ED3A842}" dt="2021-12-08T10:30:35.305" v="287" actId="1076"/>
          <ac:picMkLst>
            <pc:docMk/>
            <pc:sldMk cId="3945828143" sldId="280"/>
            <ac:picMk id="11" creationId="{649D4628-ABCC-4387-A1A6-1F52DFAE4678}"/>
          </ac:picMkLst>
        </pc:picChg>
        <pc:picChg chg="add del mod">
          <ac:chgData name="mingle1994@student.jbnu.ac.kr" userId="6accb246-f179-42e5-8cc4-2c1a8de5b234" providerId="ADAL" clId="{0E294622-0EC8-48AF-A8CB-55BD5ED3A842}" dt="2021-12-08T08:55:50.255" v="236" actId="478"/>
          <ac:picMkLst>
            <pc:docMk/>
            <pc:sldMk cId="3945828143" sldId="280"/>
            <ac:picMk id="13" creationId="{D9CD7D8E-BB56-4ABB-B6A2-2325EAD3FDC9}"/>
          </ac:picMkLst>
        </pc:picChg>
        <pc:picChg chg="add mod">
          <ac:chgData name="mingle1994@student.jbnu.ac.kr" userId="6accb246-f179-42e5-8cc4-2c1a8de5b234" providerId="ADAL" clId="{0E294622-0EC8-48AF-A8CB-55BD5ED3A842}" dt="2021-12-08T10:31:23.419" v="289" actId="1076"/>
          <ac:picMkLst>
            <pc:docMk/>
            <pc:sldMk cId="3945828143" sldId="280"/>
            <ac:picMk id="17" creationId="{2BA9288B-5DD8-4A50-9264-EE8FF7274931}"/>
          </ac:picMkLst>
        </pc:picChg>
        <pc:picChg chg="add mod">
          <ac:chgData name="mingle1994@student.jbnu.ac.kr" userId="6accb246-f179-42e5-8cc4-2c1a8de5b234" providerId="ADAL" clId="{0E294622-0EC8-48AF-A8CB-55BD5ED3A842}" dt="2021-12-08T10:30:27.051" v="284" actId="1076"/>
          <ac:picMkLst>
            <pc:docMk/>
            <pc:sldMk cId="3945828143" sldId="280"/>
            <ac:picMk id="19" creationId="{DF36CD6D-989F-4A4F-8D04-C768BE2BA2F5}"/>
          </ac:picMkLst>
        </pc:picChg>
        <pc:picChg chg="add mod">
          <ac:chgData name="mingle1994@student.jbnu.ac.kr" userId="6accb246-f179-42e5-8cc4-2c1a8de5b234" providerId="ADAL" clId="{0E294622-0EC8-48AF-A8CB-55BD5ED3A842}" dt="2021-12-08T10:31:23.419" v="289" actId="1076"/>
          <ac:picMkLst>
            <pc:docMk/>
            <pc:sldMk cId="3945828143" sldId="280"/>
            <ac:picMk id="21" creationId="{5DBCA2C4-9489-4871-8D8E-8E6CF9CBB318}"/>
          </ac:picMkLst>
        </pc:picChg>
        <pc:picChg chg="add mod">
          <ac:chgData name="mingle1994@student.jbnu.ac.kr" userId="6accb246-f179-42e5-8cc4-2c1a8de5b234" providerId="ADAL" clId="{0E294622-0EC8-48AF-A8CB-55BD5ED3A842}" dt="2021-12-08T10:30:27.051" v="284" actId="1076"/>
          <ac:picMkLst>
            <pc:docMk/>
            <pc:sldMk cId="3945828143" sldId="280"/>
            <ac:picMk id="23" creationId="{231A9629-4597-4EEC-9D1A-0567FF965C2A}"/>
          </ac:picMkLst>
        </pc:picChg>
      </pc:sldChg>
      <pc:sldChg chg="addSp delSp modSp new mod">
        <pc:chgData name="mingle1994@student.jbnu.ac.kr" userId="6accb246-f179-42e5-8cc4-2c1a8de5b234" providerId="ADAL" clId="{0E294622-0EC8-48AF-A8CB-55BD5ED3A842}" dt="2021-12-13T00:54:10.080" v="370" actId="1076"/>
        <pc:sldMkLst>
          <pc:docMk/>
          <pc:sldMk cId="181088836" sldId="281"/>
        </pc:sldMkLst>
        <pc:spChg chg="mod">
          <ac:chgData name="mingle1994@student.jbnu.ac.kr" userId="6accb246-f179-42e5-8cc4-2c1a8de5b234" providerId="ADAL" clId="{0E294622-0EC8-48AF-A8CB-55BD5ED3A842}" dt="2021-12-13T00:44:54.298" v="313" actId="20577"/>
          <ac:spMkLst>
            <pc:docMk/>
            <pc:sldMk cId="181088836" sldId="281"/>
            <ac:spMk id="2" creationId="{376E85CA-CDB0-425F-9CBA-56DC53F10EAD}"/>
          </ac:spMkLst>
        </pc:spChg>
        <pc:spChg chg="del mod">
          <ac:chgData name="mingle1994@student.jbnu.ac.kr" userId="6accb246-f179-42e5-8cc4-2c1a8de5b234" providerId="ADAL" clId="{0E294622-0EC8-48AF-A8CB-55BD5ED3A842}" dt="2021-12-13T00:44:59.186" v="315" actId="478"/>
          <ac:spMkLst>
            <pc:docMk/>
            <pc:sldMk cId="181088836" sldId="281"/>
            <ac:spMk id="3" creationId="{4918401B-4989-4C3C-8B27-95129B3C1514}"/>
          </ac:spMkLst>
        </pc:spChg>
        <pc:spChg chg="add del mod">
          <ac:chgData name="mingle1994@student.jbnu.ac.kr" userId="6accb246-f179-42e5-8cc4-2c1a8de5b234" providerId="ADAL" clId="{0E294622-0EC8-48AF-A8CB-55BD5ED3A842}" dt="2021-12-13T00:45:02.242" v="316" actId="478"/>
          <ac:spMkLst>
            <pc:docMk/>
            <pc:sldMk cId="181088836" sldId="281"/>
            <ac:spMk id="5" creationId="{F0422E08-4AC2-4E31-9ED9-5242F8086CFE}"/>
          </ac:spMkLst>
        </pc:sp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4" creationId="{86E824ED-5BBF-4D99-8D84-79DDC2C6C7FA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6" creationId="{F0F5135E-54E0-4C4B-88F7-17468AFE067F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8" creationId="{A34DC29C-179A-4D50-B1FE-C29631CC6138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0" creationId="{054B5445-C4B1-4F3A-90A4-CCB23D53EF63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2" creationId="{1D1939EC-41FE-48A6-8F95-6C47A237E5E0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4" creationId="{52176E72-8796-49C4-A99D-08C0B850F14A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6" creationId="{30EF6820-A738-47C2-8E58-C4F256C0BA99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18" creationId="{65993CE4-9557-4823-B400-001839BD7C71}"/>
          </ac:picMkLst>
        </pc:picChg>
        <pc:picChg chg="add mod">
          <ac:chgData name="mingle1994@student.jbnu.ac.kr" userId="6accb246-f179-42e5-8cc4-2c1a8de5b234" providerId="ADAL" clId="{0E294622-0EC8-48AF-A8CB-55BD5ED3A842}" dt="2021-12-13T00:54:10.080" v="370" actId="1076"/>
          <ac:picMkLst>
            <pc:docMk/>
            <pc:sldMk cId="181088836" sldId="281"/>
            <ac:picMk id="20" creationId="{3FDB8377-A9CE-4F5C-AD18-FEB079385FC8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1" creationId="{BE76945C-6350-47A3-80B6-4ABDB7585FAE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2" creationId="{3AA10E30-B185-4C87-B8F2-C45432F05F57}"/>
          </ac:picMkLst>
        </pc:picChg>
        <pc:picChg chg="add mod">
          <ac:chgData name="mingle1994@student.jbnu.ac.kr" userId="6accb246-f179-42e5-8cc4-2c1a8de5b234" providerId="ADAL" clId="{0E294622-0EC8-48AF-A8CB-55BD5ED3A842}" dt="2021-12-13T00:53:00.103" v="351" actId="571"/>
          <ac:picMkLst>
            <pc:docMk/>
            <pc:sldMk cId="181088836" sldId="281"/>
            <ac:picMk id="23" creationId="{D2BFC390-88CC-4221-B59D-527D7CEBD714}"/>
          </ac:picMkLst>
        </pc:picChg>
      </pc:sldChg>
      <pc:sldChg chg="addSp delSp modSp new mod">
        <pc:chgData name="mingle1994@student.jbnu.ac.kr" userId="6accb246-f179-42e5-8cc4-2c1a8de5b234" providerId="ADAL" clId="{0E294622-0EC8-48AF-A8CB-55BD5ED3A842}" dt="2021-12-13T01:03:17.827" v="536" actId="1076"/>
        <pc:sldMkLst>
          <pc:docMk/>
          <pc:sldMk cId="3928730263" sldId="282"/>
        </pc:sldMkLst>
        <pc:spChg chg="mod">
          <ac:chgData name="mingle1994@student.jbnu.ac.kr" userId="6accb246-f179-42e5-8cc4-2c1a8de5b234" providerId="ADAL" clId="{0E294622-0EC8-48AF-A8CB-55BD5ED3A842}" dt="2021-12-13T01:02:14.827" v="524" actId="1076"/>
          <ac:spMkLst>
            <pc:docMk/>
            <pc:sldMk cId="3928730263" sldId="282"/>
            <ac:spMk id="2" creationId="{997C1479-0D9D-461B-81B6-1368589BEEEC}"/>
          </ac:spMkLst>
        </pc:spChg>
        <pc:spChg chg="del">
          <ac:chgData name="mingle1994@student.jbnu.ac.kr" userId="6accb246-f179-42e5-8cc4-2c1a8de5b234" providerId="ADAL" clId="{0E294622-0EC8-48AF-A8CB-55BD5ED3A842}" dt="2021-12-13T01:00:04.784" v="475" actId="478"/>
          <ac:spMkLst>
            <pc:docMk/>
            <pc:sldMk cId="3928730263" sldId="282"/>
            <ac:spMk id="3" creationId="{17C00FAB-1B87-4765-BB51-D70DCEF64EFB}"/>
          </ac:spMkLst>
        </pc:spChg>
        <pc:picChg chg="add mod">
          <ac:chgData name="mingle1994@student.jbnu.ac.kr" userId="6accb246-f179-42e5-8cc4-2c1a8de5b234" providerId="ADAL" clId="{0E294622-0EC8-48AF-A8CB-55BD5ED3A842}" dt="2021-12-13T01:02:38.678" v="532" actId="408"/>
          <ac:picMkLst>
            <pc:docMk/>
            <pc:sldMk cId="3928730263" sldId="282"/>
            <ac:picMk id="5" creationId="{166A406B-8B86-48FE-A2ED-1B9FEAF78B71}"/>
          </ac:picMkLst>
        </pc:picChg>
        <pc:picChg chg="add del mod">
          <ac:chgData name="mingle1994@student.jbnu.ac.kr" userId="6accb246-f179-42e5-8cc4-2c1a8de5b234" providerId="ADAL" clId="{0E294622-0EC8-48AF-A8CB-55BD5ED3A842}" dt="2021-12-13T01:02:23.859" v="528" actId="478"/>
          <ac:picMkLst>
            <pc:docMk/>
            <pc:sldMk cId="3928730263" sldId="282"/>
            <ac:picMk id="7" creationId="{44A61110-39E4-4E26-92B7-158269852A70}"/>
          </ac:picMkLst>
        </pc:picChg>
        <pc:picChg chg="add mod">
          <ac:chgData name="mingle1994@student.jbnu.ac.kr" userId="6accb246-f179-42e5-8cc4-2c1a8de5b234" providerId="ADAL" clId="{0E294622-0EC8-48AF-A8CB-55BD5ED3A842}" dt="2021-12-13T01:02:17.999" v="525" actId="554"/>
          <ac:picMkLst>
            <pc:docMk/>
            <pc:sldMk cId="3928730263" sldId="282"/>
            <ac:picMk id="9" creationId="{5F6B155D-541C-419F-92AD-1297ED7B8CF5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1" creationId="{458D8898-A3D4-49E7-8D39-340547F4A90D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3" creationId="{7BBF0D10-637E-4D87-B092-26CEA99CD194}"/>
          </ac:picMkLst>
        </pc:picChg>
        <pc:picChg chg="add mod">
          <ac:chgData name="mingle1994@student.jbnu.ac.kr" userId="6accb246-f179-42e5-8cc4-2c1a8de5b234" providerId="ADAL" clId="{0E294622-0EC8-48AF-A8CB-55BD5ED3A842}" dt="2021-12-13T01:03:17.827" v="536" actId="1076"/>
          <ac:picMkLst>
            <pc:docMk/>
            <pc:sldMk cId="3928730263" sldId="282"/>
            <ac:picMk id="15" creationId="{0DC48ED0-3675-4D5D-8F53-73152FFB4032}"/>
          </ac:picMkLst>
        </pc:picChg>
        <pc:picChg chg="add del mod">
          <ac:chgData name="mingle1994@student.jbnu.ac.kr" userId="6accb246-f179-42e5-8cc4-2c1a8de5b234" providerId="ADAL" clId="{0E294622-0EC8-48AF-A8CB-55BD5ED3A842}" dt="2021-12-13T01:02:30.081" v="529" actId="478"/>
          <ac:picMkLst>
            <pc:docMk/>
            <pc:sldMk cId="3928730263" sldId="282"/>
            <ac:picMk id="17" creationId="{8DA5767B-87A6-4216-B983-C4101986FEAB}"/>
          </ac:picMkLst>
        </pc:picChg>
        <pc:picChg chg="add mod">
          <ac:chgData name="mingle1994@student.jbnu.ac.kr" userId="6accb246-f179-42e5-8cc4-2c1a8de5b234" providerId="ADAL" clId="{0E294622-0EC8-48AF-A8CB-55BD5ED3A842}" dt="2021-12-13T01:01:43.674" v="517" actId="553"/>
          <ac:picMkLst>
            <pc:docMk/>
            <pc:sldMk cId="3928730263" sldId="282"/>
            <ac:picMk id="19" creationId="{D6093CD5-1E47-4B29-A303-EE6284D84161}"/>
          </ac:picMkLst>
        </pc:picChg>
        <pc:picChg chg="add mod">
          <ac:chgData name="mingle1994@student.jbnu.ac.kr" userId="6accb246-f179-42e5-8cc4-2c1a8de5b234" providerId="ADAL" clId="{0E294622-0EC8-48AF-A8CB-55BD5ED3A842}" dt="2021-12-13T01:02:45.473" v="533" actId="408"/>
          <ac:picMkLst>
            <pc:docMk/>
            <pc:sldMk cId="3928730263" sldId="282"/>
            <ac:picMk id="21" creationId="{6AA18760-7796-4CD2-B363-7B61DC7A4D13}"/>
          </ac:picMkLst>
        </pc:picChg>
        <pc:picChg chg="add mod">
          <ac:chgData name="mingle1994@student.jbnu.ac.kr" userId="6accb246-f179-42e5-8cc4-2c1a8de5b234" providerId="ADAL" clId="{0E294622-0EC8-48AF-A8CB-55BD5ED3A842}" dt="2021-12-13T01:02:17.999" v="525" actId="554"/>
          <ac:picMkLst>
            <pc:docMk/>
            <pc:sldMk cId="3928730263" sldId="282"/>
            <ac:picMk id="22" creationId="{3BF81853-20AA-4857-AD9F-23472010F5EA}"/>
          </ac:picMkLst>
        </pc:picChg>
        <pc:picChg chg="add mod">
          <ac:chgData name="mingle1994@student.jbnu.ac.kr" userId="6accb246-f179-42e5-8cc4-2c1a8de5b234" providerId="ADAL" clId="{0E294622-0EC8-48AF-A8CB-55BD5ED3A842}" dt="2021-12-13T01:02:11.594" v="522" actId="553"/>
          <ac:picMkLst>
            <pc:docMk/>
            <pc:sldMk cId="3928730263" sldId="282"/>
            <ac:picMk id="23" creationId="{4035C864-B3A6-4A91-B110-8B0226BBEEA4}"/>
          </ac:picMkLst>
        </pc:picChg>
      </pc:sldChg>
      <pc:sldChg chg="modSp new mod">
        <pc:chgData name="mingle1994@student.jbnu.ac.kr" userId="6accb246-f179-42e5-8cc4-2c1a8de5b234" providerId="ADAL" clId="{0E294622-0EC8-48AF-A8CB-55BD5ED3A842}" dt="2021-12-13T02:32:33.473" v="767" actId="20577"/>
        <pc:sldMkLst>
          <pc:docMk/>
          <pc:sldMk cId="870520905" sldId="283"/>
        </pc:sldMkLst>
        <pc:spChg chg="mod">
          <ac:chgData name="mingle1994@student.jbnu.ac.kr" userId="6accb246-f179-42e5-8cc4-2c1a8de5b234" providerId="ADAL" clId="{0E294622-0EC8-48AF-A8CB-55BD5ED3A842}" dt="2021-12-13T02:32:33.473" v="767" actId="20577"/>
          <ac:spMkLst>
            <pc:docMk/>
            <pc:sldMk cId="870520905" sldId="283"/>
            <ac:spMk id="3" creationId="{EADA1F03-11B3-4822-8D39-95CA6468F1F5}"/>
          </ac:spMkLst>
        </pc:spChg>
      </pc:sldChg>
      <pc:sldChg chg="modSp new mod">
        <pc:chgData name="mingle1994@student.jbnu.ac.kr" userId="6accb246-f179-42e5-8cc4-2c1a8de5b234" providerId="ADAL" clId="{0E294622-0EC8-48AF-A8CB-55BD5ED3A842}" dt="2021-12-13T04:22:24.824" v="1057" actId="20577"/>
        <pc:sldMkLst>
          <pc:docMk/>
          <pc:sldMk cId="1412123546" sldId="284"/>
        </pc:sldMkLst>
        <pc:spChg chg="mod">
          <ac:chgData name="mingle1994@student.jbnu.ac.kr" userId="6accb246-f179-42e5-8cc4-2c1a8de5b234" providerId="ADAL" clId="{0E294622-0EC8-48AF-A8CB-55BD5ED3A842}" dt="2021-12-13T04:22:24.824" v="1057" actId="20577"/>
          <ac:spMkLst>
            <pc:docMk/>
            <pc:sldMk cId="1412123546" sldId="284"/>
            <ac:spMk id="3" creationId="{2F6EE6B9-F36F-4D39-9EA2-24EA4483687E}"/>
          </ac:spMkLst>
        </pc:spChg>
      </pc:sldChg>
      <pc:sldChg chg="addSp modSp new mod">
        <pc:chgData name="mingle1994@student.jbnu.ac.kr" userId="6accb246-f179-42e5-8cc4-2c1a8de5b234" providerId="ADAL" clId="{0E294622-0EC8-48AF-A8CB-55BD5ED3A842}" dt="2021-12-14T12:18:57.415" v="1339" actId="1076"/>
        <pc:sldMkLst>
          <pc:docMk/>
          <pc:sldMk cId="3076189458" sldId="285"/>
        </pc:sldMkLst>
        <pc:spChg chg="mod">
          <ac:chgData name="mingle1994@student.jbnu.ac.kr" userId="6accb246-f179-42e5-8cc4-2c1a8de5b234" providerId="ADAL" clId="{0E294622-0EC8-48AF-A8CB-55BD5ED3A842}" dt="2021-12-14T12:15:58.357" v="1087" actId="20577"/>
          <ac:spMkLst>
            <pc:docMk/>
            <pc:sldMk cId="3076189458" sldId="285"/>
            <ac:spMk id="2" creationId="{A55C0AB1-8F18-457D-863C-DA9F2D5FAB7A}"/>
          </ac:spMkLst>
        </pc:spChg>
        <pc:spChg chg="mod">
          <ac:chgData name="mingle1994@student.jbnu.ac.kr" userId="6accb246-f179-42e5-8cc4-2c1a8de5b234" providerId="ADAL" clId="{0E294622-0EC8-48AF-A8CB-55BD5ED3A842}" dt="2021-12-14T12:17:26.255" v="1333" actId="20577"/>
          <ac:spMkLst>
            <pc:docMk/>
            <pc:sldMk cId="3076189458" sldId="285"/>
            <ac:spMk id="3" creationId="{CE65D5A9-02E2-4EEC-BEA2-3F9648BE2E04}"/>
          </ac:spMkLst>
        </pc:spChg>
        <pc:spChg chg="add mod">
          <ac:chgData name="mingle1994@student.jbnu.ac.kr" userId="6accb246-f179-42e5-8cc4-2c1a8de5b234" providerId="ADAL" clId="{0E294622-0EC8-48AF-A8CB-55BD5ED3A842}" dt="2021-12-14T12:18:57.415" v="1339" actId="1076"/>
          <ac:spMkLst>
            <pc:docMk/>
            <pc:sldMk cId="3076189458" sldId="285"/>
            <ac:spMk id="5" creationId="{1DFA95D8-04A0-42BF-892D-EB52538654FB}"/>
          </ac:spMkLst>
        </pc:spChg>
      </pc:sldChg>
      <pc:sldChg chg="addSp modSp new mod">
        <pc:chgData name="mingle1994@student.jbnu.ac.kr" userId="6accb246-f179-42e5-8cc4-2c1a8de5b234" providerId="ADAL" clId="{0E294622-0EC8-48AF-A8CB-55BD5ED3A842}" dt="2021-12-14T12:21:29.408" v="1386" actId="1076"/>
        <pc:sldMkLst>
          <pc:docMk/>
          <pc:sldMk cId="1391727223" sldId="286"/>
        </pc:sldMkLst>
        <pc:spChg chg="mod">
          <ac:chgData name="mingle1994@student.jbnu.ac.kr" userId="6accb246-f179-42e5-8cc4-2c1a8de5b234" providerId="ADAL" clId="{0E294622-0EC8-48AF-A8CB-55BD5ED3A842}" dt="2021-12-14T12:19:43.367" v="1372" actId="20577"/>
          <ac:spMkLst>
            <pc:docMk/>
            <pc:sldMk cId="1391727223" sldId="286"/>
            <ac:spMk id="2" creationId="{45537DE5-3E3D-4DEF-A70A-19B929DFF0C3}"/>
          </ac:spMkLst>
        </pc:spChg>
        <pc:spChg chg="add mod">
          <ac:chgData name="mingle1994@student.jbnu.ac.kr" userId="6accb246-f179-42e5-8cc4-2c1a8de5b234" providerId="ADAL" clId="{0E294622-0EC8-48AF-A8CB-55BD5ED3A842}" dt="2021-12-14T12:20:30.894" v="1380" actId="1076"/>
          <ac:spMkLst>
            <pc:docMk/>
            <pc:sldMk cId="1391727223" sldId="286"/>
            <ac:spMk id="5" creationId="{4C85AF73-5666-4D08-9335-93F929A61FD2}"/>
          </ac:spMkLst>
        </pc:spChg>
        <pc:picChg chg="add mod">
          <ac:chgData name="mingle1994@student.jbnu.ac.kr" userId="6accb246-f179-42e5-8cc4-2c1a8de5b234" providerId="ADAL" clId="{0E294622-0EC8-48AF-A8CB-55BD5ED3A842}" dt="2021-12-14T12:21:29.408" v="1386" actId="1076"/>
          <ac:picMkLst>
            <pc:docMk/>
            <pc:sldMk cId="1391727223" sldId="286"/>
            <ac:picMk id="7" creationId="{98E82A85-EEC5-4100-89E5-BF55EE475A07}"/>
          </ac:picMkLst>
        </pc:picChg>
      </pc:sldChg>
      <pc:sldChg chg="addSp modSp new mod">
        <pc:chgData name="mingle1994@student.jbnu.ac.kr" userId="6accb246-f179-42e5-8cc4-2c1a8de5b234" providerId="ADAL" clId="{0E294622-0EC8-48AF-A8CB-55BD5ED3A842}" dt="2021-12-14T12:24:07.921" v="1612" actId="20577"/>
        <pc:sldMkLst>
          <pc:docMk/>
          <pc:sldMk cId="1349853028" sldId="287"/>
        </pc:sldMkLst>
        <pc:spChg chg="mod">
          <ac:chgData name="mingle1994@student.jbnu.ac.kr" userId="6accb246-f179-42e5-8cc4-2c1a8de5b234" providerId="ADAL" clId="{0E294622-0EC8-48AF-A8CB-55BD5ED3A842}" dt="2021-12-14T12:24:07.921" v="1612" actId="20577"/>
          <ac:spMkLst>
            <pc:docMk/>
            <pc:sldMk cId="1349853028" sldId="287"/>
            <ac:spMk id="3" creationId="{F3563F25-AFC5-4C5F-AAE0-5AD13B6B98B6}"/>
          </ac:spMkLst>
        </pc:spChg>
        <pc:picChg chg="add mod">
          <ac:chgData name="mingle1994@student.jbnu.ac.kr" userId="6accb246-f179-42e5-8cc4-2c1a8de5b234" providerId="ADAL" clId="{0E294622-0EC8-48AF-A8CB-55BD5ED3A842}" dt="2021-12-14T12:22:19.721" v="1389" actId="1076"/>
          <ac:picMkLst>
            <pc:docMk/>
            <pc:sldMk cId="1349853028" sldId="287"/>
            <ac:picMk id="5" creationId="{9E261611-D3E7-4ADA-B69B-7C210DA2E8F8}"/>
          </ac:picMkLst>
        </pc:picChg>
      </pc:sldChg>
    </pc:docChg>
  </pc:docChgLst>
  <pc:docChgLst>
    <pc:chgData name="XuMingle" userId="6accb246-f179-42e5-8cc4-2c1a8de5b234" providerId="ADAL" clId="{E3A49EC1-B70A-49CB-9468-1D34A32FC83B}"/>
    <pc:docChg chg="undo custSel addSld delSld modSld sldOrd">
      <pc:chgData name="XuMingle" userId="6accb246-f179-42e5-8cc4-2c1a8de5b234" providerId="ADAL" clId="{E3A49EC1-B70A-49CB-9468-1D34A32FC83B}" dt="2022-06-17T03:02:47.563" v="5034" actId="20577"/>
      <pc:docMkLst>
        <pc:docMk/>
      </pc:docMkLst>
      <pc:sldChg chg="addSp modSp mod">
        <pc:chgData name="XuMingle" userId="6accb246-f179-42e5-8cc4-2c1a8de5b234" providerId="ADAL" clId="{E3A49EC1-B70A-49CB-9468-1D34A32FC83B}" dt="2022-06-16T08:08:23.384" v="27" actId="20577"/>
        <pc:sldMkLst>
          <pc:docMk/>
          <pc:sldMk cId="4129591924" sldId="258"/>
        </pc:sldMkLst>
        <pc:spChg chg="mod">
          <ac:chgData name="XuMingle" userId="6accb246-f179-42e5-8cc4-2c1a8de5b234" providerId="ADAL" clId="{E3A49EC1-B70A-49CB-9468-1D34A32FC83B}" dt="2022-06-16T08:08:02.311" v="1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XuMingle" userId="6accb246-f179-42e5-8cc4-2c1a8de5b234" providerId="ADAL" clId="{E3A49EC1-B70A-49CB-9468-1D34A32FC83B}" dt="2022-06-16T08:08:23.384" v="27" actId="20577"/>
          <ac:spMkLst>
            <pc:docMk/>
            <pc:sldMk cId="4129591924" sldId="258"/>
            <ac:spMk id="3" creationId="{5F3462F3-EA2E-4D73-A353-881C3E71A5B7}"/>
          </ac:spMkLst>
        </pc:spChg>
        <pc:picChg chg="add mod">
          <ac:chgData name="XuMingle" userId="6accb246-f179-42e5-8cc4-2c1a8de5b234" providerId="ADAL" clId="{E3A49EC1-B70A-49CB-9468-1D34A32FC83B}" dt="2022-06-16T08:08:06.666" v="3" actId="1076"/>
          <ac:picMkLst>
            <pc:docMk/>
            <pc:sldMk cId="4129591924" sldId="258"/>
            <ac:picMk id="5" creationId="{E83407F6-6D62-DA9B-F87B-1ADA9F5EFCF6}"/>
          </ac:picMkLst>
        </pc:picChg>
      </pc:sldChg>
      <pc:sldChg chg="modSp new del mod">
        <pc:chgData name="XuMingle" userId="6accb246-f179-42e5-8cc4-2c1a8de5b234" providerId="ADAL" clId="{E3A49EC1-B70A-49CB-9468-1D34A32FC83B}" dt="2022-06-17T00:47:58.263" v="3204" actId="47"/>
        <pc:sldMkLst>
          <pc:docMk/>
          <pc:sldMk cId="988708723" sldId="259"/>
        </pc:sldMkLst>
        <pc:spChg chg="mod">
          <ac:chgData name="XuMingle" userId="6accb246-f179-42e5-8cc4-2c1a8de5b234" providerId="ADAL" clId="{E3A49EC1-B70A-49CB-9468-1D34A32FC83B}" dt="2022-06-16T08:10:24.727" v="160" actId="20577"/>
          <ac:spMkLst>
            <pc:docMk/>
            <pc:sldMk cId="988708723" sldId="259"/>
            <ac:spMk id="3" creationId="{4EE372CE-A247-FB9B-66F8-0F96E9FFDFED}"/>
          </ac:spMkLst>
        </pc:spChg>
      </pc:sldChg>
      <pc:sldChg chg="modSp new mod">
        <pc:chgData name="XuMingle" userId="6accb246-f179-42e5-8cc4-2c1a8de5b234" providerId="ADAL" clId="{E3A49EC1-B70A-49CB-9468-1D34A32FC83B}" dt="2022-06-17T03:00:02.294" v="5029" actId="20577"/>
        <pc:sldMkLst>
          <pc:docMk/>
          <pc:sldMk cId="2112348814" sldId="260"/>
        </pc:sldMkLst>
        <pc:spChg chg="mod">
          <ac:chgData name="XuMingle" userId="6accb246-f179-42e5-8cc4-2c1a8de5b234" providerId="ADAL" clId="{E3A49EC1-B70A-49CB-9468-1D34A32FC83B}" dt="2022-06-17T00:48:37.894" v="3209" actId="20577"/>
          <ac:spMkLst>
            <pc:docMk/>
            <pc:sldMk cId="2112348814" sldId="260"/>
            <ac:spMk id="2" creationId="{DFD24A15-C4A4-5691-8E9E-7AE5739AD842}"/>
          </ac:spMkLst>
        </pc:spChg>
        <pc:spChg chg="mod">
          <ac:chgData name="XuMingle" userId="6accb246-f179-42e5-8cc4-2c1a8de5b234" providerId="ADAL" clId="{E3A49EC1-B70A-49CB-9468-1D34A32FC83B}" dt="2022-06-17T03:00:02.294" v="5029" actId="20577"/>
          <ac:spMkLst>
            <pc:docMk/>
            <pc:sldMk cId="2112348814" sldId="260"/>
            <ac:spMk id="3" creationId="{7E24F1D6-C272-B9F1-5903-FBFE49B31EBD}"/>
          </ac:spMkLst>
        </pc:spChg>
      </pc:sldChg>
      <pc:sldChg chg="addSp delSp modSp new mod">
        <pc:chgData name="XuMingle" userId="6accb246-f179-42e5-8cc4-2c1a8de5b234" providerId="ADAL" clId="{E3A49EC1-B70A-49CB-9468-1D34A32FC83B}" dt="2022-06-16T22:28:02.360" v="1172" actId="20577"/>
        <pc:sldMkLst>
          <pc:docMk/>
          <pc:sldMk cId="2481725203" sldId="261"/>
        </pc:sldMkLst>
        <pc:spChg chg="mod">
          <ac:chgData name="XuMingle" userId="6accb246-f179-42e5-8cc4-2c1a8de5b234" providerId="ADAL" clId="{E3A49EC1-B70A-49CB-9468-1D34A32FC83B}" dt="2022-06-16T22:27:10.549" v="1147" actId="20577"/>
          <ac:spMkLst>
            <pc:docMk/>
            <pc:sldMk cId="2481725203" sldId="261"/>
            <ac:spMk id="2" creationId="{1207736B-F027-1F4D-CEDD-C5091C0C0CE0}"/>
          </ac:spMkLst>
        </pc:spChg>
        <pc:spChg chg="mod">
          <ac:chgData name="XuMingle" userId="6accb246-f179-42e5-8cc4-2c1a8de5b234" providerId="ADAL" clId="{E3A49EC1-B70A-49CB-9468-1D34A32FC83B}" dt="2022-06-16T22:28:02.360" v="1172" actId="20577"/>
          <ac:spMkLst>
            <pc:docMk/>
            <pc:sldMk cId="2481725203" sldId="261"/>
            <ac:spMk id="3" creationId="{C3FAF5F0-3BDF-3E74-DE1A-5615069A90F2}"/>
          </ac:spMkLst>
        </pc:spChg>
        <pc:spChg chg="mod">
          <ac:chgData name="XuMingle" userId="6accb246-f179-42e5-8cc4-2c1a8de5b234" providerId="ADAL" clId="{E3A49EC1-B70A-49CB-9468-1D34A32FC83B}" dt="2022-06-16T08:34:29.507" v="433"/>
          <ac:spMkLst>
            <pc:docMk/>
            <pc:sldMk cId="2481725203" sldId="261"/>
            <ac:spMk id="4" creationId="{85384408-494E-0D28-34EE-BFE4399CB9E7}"/>
          </ac:spMkLst>
        </pc:spChg>
        <pc:spChg chg="add mod">
          <ac:chgData name="XuMingle" userId="6accb246-f179-42e5-8cc4-2c1a8de5b234" providerId="ADAL" clId="{E3A49EC1-B70A-49CB-9468-1D34A32FC83B}" dt="2022-06-16T09:01:48.929" v="672" actId="207"/>
          <ac:spMkLst>
            <pc:docMk/>
            <pc:sldMk cId="2481725203" sldId="261"/>
            <ac:spMk id="7" creationId="{06574F82-A557-D88A-83C6-139556DD0F78}"/>
          </ac:spMkLst>
        </pc:spChg>
        <pc:picChg chg="add del mod">
          <ac:chgData name="XuMingle" userId="6accb246-f179-42e5-8cc4-2c1a8de5b234" providerId="ADAL" clId="{E3A49EC1-B70A-49CB-9468-1D34A32FC83B}" dt="2022-06-16T08:58:33.436" v="619" actId="478"/>
          <ac:picMkLst>
            <pc:docMk/>
            <pc:sldMk cId="2481725203" sldId="261"/>
            <ac:picMk id="6" creationId="{5C80F723-026F-D3F5-3EE7-96413779C22D}"/>
          </ac:picMkLst>
        </pc:picChg>
        <pc:picChg chg="add mod modCrop">
          <ac:chgData name="XuMingle" userId="6accb246-f179-42e5-8cc4-2c1a8de5b234" providerId="ADAL" clId="{E3A49EC1-B70A-49CB-9468-1D34A32FC83B}" dt="2022-06-16T09:20:09.714" v="924" actId="1076"/>
          <ac:picMkLst>
            <pc:docMk/>
            <pc:sldMk cId="2481725203" sldId="261"/>
            <ac:picMk id="9" creationId="{8B9F6B4A-5516-95D5-CC68-E77D8EC763FB}"/>
          </ac:picMkLst>
        </pc:picChg>
      </pc:sldChg>
      <pc:sldChg chg="addSp modSp new mod">
        <pc:chgData name="XuMingle" userId="6accb246-f179-42e5-8cc4-2c1a8de5b234" providerId="ADAL" clId="{E3A49EC1-B70A-49CB-9468-1D34A32FC83B}" dt="2022-06-17T00:44:37.133" v="3196" actId="27636"/>
        <pc:sldMkLst>
          <pc:docMk/>
          <pc:sldMk cId="826146883" sldId="262"/>
        </pc:sldMkLst>
        <pc:spChg chg="mod">
          <ac:chgData name="XuMingle" userId="6accb246-f179-42e5-8cc4-2c1a8de5b234" providerId="ADAL" clId="{E3A49EC1-B70A-49CB-9468-1D34A32FC83B}" dt="2022-06-17T00:44:37.133" v="3196" actId="27636"/>
          <ac:spMkLst>
            <pc:docMk/>
            <pc:sldMk cId="826146883" sldId="262"/>
            <ac:spMk id="2" creationId="{DB4C266E-C55D-9330-320B-24298D7616E4}"/>
          </ac:spMkLst>
        </pc:spChg>
        <pc:spChg chg="mod">
          <ac:chgData name="XuMingle" userId="6accb246-f179-42e5-8cc4-2c1a8de5b234" providerId="ADAL" clId="{E3A49EC1-B70A-49CB-9468-1D34A32FC83B}" dt="2022-06-16T09:39:59.849" v="1129" actId="1076"/>
          <ac:spMkLst>
            <pc:docMk/>
            <pc:sldMk cId="826146883" sldId="262"/>
            <ac:spMk id="3" creationId="{3A15D845-6115-99ED-9F56-F280804798BC}"/>
          </ac:spMkLst>
        </pc:spChg>
        <pc:spChg chg="mod">
          <ac:chgData name="XuMingle" userId="6accb246-f179-42e5-8cc4-2c1a8de5b234" providerId="ADAL" clId="{E3A49EC1-B70A-49CB-9468-1D34A32FC83B}" dt="2022-06-16T22:29:44.626" v="1190" actId="20577"/>
          <ac:spMkLst>
            <pc:docMk/>
            <pc:sldMk cId="826146883" sldId="262"/>
            <ac:spMk id="4" creationId="{3DE5EBF7-46D0-71B1-F1B5-2D478AA0C3F2}"/>
          </ac:spMkLst>
        </pc:spChg>
        <pc:spChg chg="add mod">
          <ac:chgData name="XuMingle" userId="6accb246-f179-42e5-8cc4-2c1a8de5b234" providerId="ADAL" clId="{E3A49EC1-B70A-49CB-9468-1D34A32FC83B}" dt="2022-06-16T09:37:10.456" v="1124" actId="1076"/>
          <ac:spMkLst>
            <pc:docMk/>
            <pc:sldMk cId="826146883" sldId="262"/>
            <ac:spMk id="6" creationId="{010BCB6B-AB14-900F-134A-8FE0642913B2}"/>
          </ac:spMkLst>
        </pc:spChg>
        <pc:spChg chg="add mod">
          <ac:chgData name="XuMingle" userId="6accb246-f179-42e5-8cc4-2c1a8de5b234" providerId="ADAL" clId="{E3A49EC1-B70A-49CB-9468-1D34A32FC83B}" dt="2022-06-16T22:29:26.815" v="1188" actId="14100"/>
          <ac:spMkLst>
            <pc:docMk/>
            <pc:sldMk cId="826146883" sldId="262"/>
            <ac:spMk id="7" creationId="{07874CD1-AA21-2732-0C65-970BD1EF45A8}"/>
          </ac:spMkLst>
        </pc:spChg>
        <pc:picChg chg="add mod modCrop">
          <ac:chgData name="XuMingle" userId="6accb246-f179-42e5-8cc4-2c1a8de5b234" providerId="ADAL" clId="{E3A49EC1-B70A-49CB-9468-1D34A32FC83B}" dt="2022-06-16T09:37:13.273" v="1125" actId="1076"/>
          <ac:picMkLst>
            <pc:docMk/>
            <pc:sldMk cId="826146883" sldId="262"/>
            <ac:picMk id="5" creationId="{0D8AF6D5-1BB7-6059-9384-4EEA08A35C3C}"/>
          </ac:picMkLst>
        </pc:picChg>
      </pc:sldChg>
      <pc:sldChg chg="addSp modSp new mod">
        <pc:chgData name="XuMingle" userId="6accb246-f179-42e5-8cc4-2c1a8de5b234" providerId="ADAL" clId="{E3A49EC1-B70A-49CB-9468-1D34A32FC83B}" dt="2022-06-17T02:21:33.239" v="4203" actId="20577"/>
        <pc:sldMkLst>
          <pc:docMk/>
          <pc:sldMk cId="3940683112" sldId="263"/>
        </pc:sldMkLst>
        <pc:spChg chg="mod">
          <ac:chgData name="XuMingle" userId="6accb246-f179-42e5-8cc4-2c1a8de5b234" providerId="ADAL" clId="{E3A49EC1-B70A-49CB-9468-1D34A32FC83B}" dt="2022-06-17T01:25:36.722" v="3798" actId="20577"/>
          <ac:spMkLst>
            <pc:docMk/>
            <pc:sldMk cId="3940683112" sldId="263"/>
            <ac:spMk id="2" creationId="{33CAEA8B-076F-B0F0-4EBC-1B1B38783A69}"/>
          </ac:spMkLst>
        </pc:spChg>
        <pc:spChg chg="mod">
          <ac:chgData name="XuMingle" userId="6accb246-f179-42e5-8cc4-2c1a8de5b234" providerId="ADAL" clId="{E3A49EC1-B70A-49CB-9468-1D34A32FC83B}" dt="2022-06-17T02:21:33.239" v="4203" actId="20577"/>
          <ac:spMkLst>
            <pc:docMk/>
            <pc:sldMk cId="3940683112" sldId="263"/>
            <ac:spMk id="3" creationId="{B65139A1-A532-2A89-5362-43A05E5FA301}"/>
          </ac:spMkLst>
        </pc:spChg>
        <pc:picChg chg="add mod">
          <ac:chgData name="XuMingle" userId="6accb246-f179-42e5-8cc4-2c1a8de5b234" providerId="ADAL" clId="{E3A49EC1-B70A-49CB-9468-1D34A32FC83B}" dt="2022-06-17T01:26:23.477" v="3804" actId="1076"/>
          <ac:picMkLst>
            <pc:docMk/>
            <pc:sldMk cId="3940683112" sldId="263"/>
            <ac:picMk id="6" creationId="{681A371A-B2A7-CD14-B842-1D5D604C0DB2}"/>
          </ac:picMkLst>
        </pc:picChg>
        <pc:picChg chg="add mod">
          <ac:chgData name="XuMingle" userId="6accb246-f179-42e5-8cc4-2c1a8de5b234" providerId="ADAL" clId="{E3A49EC1-B70A-49CB-9468-1D34A32FC83B}" dt="2022-06-17T01:29:42.539" v="3876" actId="1076"/>
          <ac:picMkLst>
            <pc:docMk/>
            <pc:sldMk cId="3940683112" sldId="263"/>
            <ac:picMk id="8" creationId="{D0A77056-7734-3E7B-E304-22299CC90C0B}"/>
          </ac:picMkLst>
        </pc:picChg>
        <pc:picChg chg="add mod">
          <ac:chgData name="XuMingle" userId="6accb246-f179-42e5-8cc4-2c1a8de5b234" providerId="ADAL" clId="{E3A49EC1-B70A-49CB-9468-1D34A32FC83B}" dt="2022-06-17T01:29:43.673" v="3877" actId="1076"/>
          <ac:picMkLst>
            <pc:docMk/>
            <pc:sldMk cId="3940683112" sldId="263"/>
            <ac:picMk id="10" creationId="{E1600E7A-9ADD-443E-A60C-4A573531CE82}"/>
          </ac:picMkLst>
        </pc:picChg>
      </pc:sldChg>
      <pc:sldChg chg="addSp delSp modSp new mod">
        <pc:chgData name="XuMingle" userId="6accb246-f179-42e5-8cc4-2c1a8de5b234" providerId="ADAL" clId="{E3A49EC1-B70A-49CB-9468-1D34A32FC83B}" dt="2022-06-16T23:11:09.413" v="1978" actId="1076"/>
        <pc:sldMkLst>
          <pc:docMk/>
          <pc:sldMk cId="2223625261" sldId="264"/>
        </pc:sldMkLst>
        <pc:spChg chg="mod">
          <ac:chgData name="XuMingle" userId="6accb246-f179-42e5-8cc4-2c1a8de5b234" providerId="ADAL" clId="{E3A49EC1-B70A-49CB-9468-1D34A32FC83B}" dt="2022-06-16T22:50:26.911" v="1250" actId="6549"/>
          <ac:spMkLst>
            <pc:docMk/>
            <pc:sldMk cId="2223625261" sldId="264"/>
            <ac:spMk id="2" creationId="{EA6B195C-2CDD-17A0-CB08-1237CFED85B6}"/>
          </ac:spMkLst>
        </pc:spChg>
        <pc:spChg chg="del">
          <ac:chgData name="XuMingle" userId="6accb246-f179-42e5-8cc4-2c1a8de5b234" providerId="ADAL" clId="{E3A49EC1-B70A-49CB-9468-1D34A32FC83B}" dt="2022-06-16T22:50:40.659" v="1252" actId="478"/>
          <ac:spMkLst>
            <pc:docMk/>
            <pc:sldMk cId="2223625261" sldId="264"/>
            <ac:spMk id="3" creationId="{AD91AA76-9BF3-5FF1-93C8-40841A6423C5}"/>
          </ac:spMkLst>
        </pc:spChg>
        <pc:spChg chg="mod">
          <ac:chgData name="XuMingle" userId="6accb246-f179-42e5-8cc4-2c1a8de5b234" providerId="ADAL" clId="{E3A49EC1-B70A-49CB-9468-1D34A32FC83B}" dt="2022-06-16T22:55:46.192" v="1307" actId="20577"/>
          <ac:spMkLst>
            <pc:docMk/>
            <pc:sldMk cId="2223625261" sldId="264"/>
            <ac:spMk id="4" creationId="{7E4BC316-AFC9-7A66-8240-6A332E682A58}"/>
          </ac:spMkLst>
        </pc:spChg>
        <pc:spChg chg="add mod">
          <ac:chgData name="XuMingle" userId="6accb246-f179-42e5-8cc4-2c1a8de5b234" providerId="ADAL" clId="{E3A49EC1-B70A-49CB-9468-1D34A32FC83B}" dt="2022-06-16T22:56:10.848" v="1369" actId="20577"/>
          <ac:spMkLst>
            <pc:docMk/>
            <pc:sldMk cId="2223625261" sldId="264"/>
            <ac:spMk id="5" creationId="{6384C9BD-774C-CB11-65B2-5BBBF7EE098B}"/>
          </ac:spMkLst>
        </pc:spChg>
        <pc:spChg chg="add mod">
          <ac:chgData name="XuMingle" userId="6accb246-f179-42e5-8cc4-2c1a8de5b234" providerId="ADAL" clId="{E3A49EC1-B70A-49CB-9468-1D34A32FC83B}" dt="2022-06-16T22:50:36.786" v="1251"/>
          <ac:spMkLst>
            <pc:docMk/>
            <pc:sldMk cId="2223625261" sldId="264"/>
            <ac:spMk id="6" creationId="{83C3F4DD-750D-0D02-0A78-6671E8D0EC4B}"/>
          </ac:spMkLst>
        </pc:spChg>
        <pc:picChg chg="add mod modCrop">
          <ac:chgData name="XuMingle" userId="6accb246-f179-42e5-8cc4-2c1a8de5b234" providerId="ADAL" clId="{E3A49EC1-B70A-49CB-9468-1D34A32FC83B}" dt="2022-06-16T23:11:09.413" v="1978" actId="1076"/>
          <ac:picMkLst>
            <pc:docMk/>
            <pc:sldMk cId="2223625261" sldId="264"/>
            <ac:picMk id="8" creationId="{54EAE5BC-F625-3162-EF92-F1C50BF06E38}"/>
          </ac:picMkLst>
        </pc:picChg>
      </pc:sldChg>
      <pc:sldChg chg="addSp delSp modSp new mod">
        <pc:chgData name="XuMingle" userId="6accb246-f179-42e5-8cc4-2c1a8de5b234" providerId="ADAL" clId="{E3A49EC1-B70A-49CB-9468-1D34A32FC83B}" dt="2022-06-17T00:19:34.792" v="2821" actId="27636"/>
        <pc:sldMkLst>
          <pc:docMk/>
          <pc:sldMk cId="2680557246" sldId="265"/>
        </pc:sldMkLst>
        <pc:spChg chg="mod">
          <ac:chgData name="XuMingle" userId="6accb246-f179-42e5-8cc4-2c1a8de5b234" providerId="ADAL" clId="{E3A49EC1-B70A-49CB-9468-1D34A32FC83B}" dt="2022-06-16T23:09:15.267" v="1962" actId="20577"/>
          <ac:spMkLst>
            <pc:docMk/>
            <pc:sldMk cId="2680557246" sldId="265"/>
            <ac:spMk id="2" creationId="{2EF5C55A-1BA9-F266-A44F-94E02719856B}"/>
          </ac:spMkLst>
        </pc:spChg>
        <pc:spChg chg="del mod">
          <ac:chgData name="XuMingle" userId="6accb246-f179-42e5-8cc4-2c1a8de5b234" providerId="ADAL" clId="{E3A49EC1-B70A-49CB-9468-1D34A32FC83B}" dt="2022-06-17T00:18:19.780" v="2804" actId="21"/>
          <ac:spMkLst>
            <pc:docMk/>
            <pc:sldMk cId="2680557246" sldId="265"/>
            <ac:spMk id="3" creationId="{46C8FC3C-7372-767E-9C5E-8F3935427534}"/>
          </ac:spMkLst>
        </pc:spChg>
        <pc:spChg chg="mod">
          <ac:chgData name="XuMingle" userId="6accb246-f179-42e5-8cc4-2c1a8de5b234" providerId="ADAL" clId="{E3A49EC1-B70A-49CB-9468-1D34A32FC83B}" dt="2022-06-17T00:19:34.792" v="2821" actId="27636"/>
          <ac:spMkLst>
            <pc:docMk/>
            <pc:sldMk cId="2680557246" sldId="265"/>
            <ac:spMk id="4" creationId="{2FE4F0CA-F68C-CA8D-0CC7-A9AD63211283}"/>
          </ac:spMkLst>
        </pc:spChg>
        <pc:spChg chg="add mod">
          <ac:chgData name="XuMingle" userId="6accb246-f179-42e5-8cc4-2c1a8de5b234" providerId="ADAL" clId="{E3A49EC1-B70A-49CB-9468-1D34A32FC83B}" dt="2022-06-17T00:19:31.294" v="2819" actId="1076"/>
          <ac:spMkLst>
            <pc:docMk/>
            <pc:sldMk cId="2680557246" sldId="265"/>
            <ac:spMk id="5" creationId="{A384186A-A32C-205D-E116-97B9C4B9F838}"/>
          </ac:spMkLst>
        </pc:spChg>
        <pc:spChg chg="add mod">
          <ac:chgData name="XuMingle" userId="6accb246-f179-42e5-8cc4-2c1a8de5b234" providerId="ADAL" clId="{E3A49EC1-B70A-49CB-9468-1D34A32FC83B}" dt="2022-06-17T00:19:31.294" v="2819" actId="1076"/>
          <ac:spMkLst>
            <pc:docMk/>
            <pc:sldMk cId="2680557246" sldId="265"/>
            <ac:spMk id="6" creationId="{32C1C118-C7A4-9567-9814-A87C0019FEB5}"/>
          </ac:spMkLst>
        </pc:spChg>
        <pc:spChg chg="add del mod">
          <ac:chgData name="XuMingle" userId="6accb246-f179-42e5-8cc4-2c1a8de5b234" providerId="ADAL" clId="{E3A49EC1-B70A-49CB-9468-1D34A32FC83B}" dt="2022-06-17T00:19:26.467" v="2818" actId="478"/>
          <ac:spMkLst>
            <pc:docMk/>
            <pc:sldMk cId="2680557246" sldId="265"/>
            <ac:spMk id="9" creationId="{6403C20D-D858-17BC-C9D1-A030F9685B1F}"/>
          </ac:spMkLst>
        </pc:spChg>
        <pc:picChg chg="add mod">
          <ac:chgData name="XuMingle" userId="6accb246-f179-42e5-8cc4-2c1a8de5b234" providerId="ADAL" clId="{E3A49EC1-B70A-49CB-9468-1D34A32FC83B}" dt="2022-06-17T00:19:31.294" v="2819" actId="1076"/>
          <ac:picMkLst>
            <pc:docMk/>
            <pc:sldMk cId="2680557246" sldId="265"/>
            <ac:picMk id="7" creationId="{1015054D-51B4-68E3-D981-D024ACB5A86A}"/>
          </ac:picMkLst>
        </pc:picChg>
      </pc:sldChg>
      <pc:sldChg chg="addSp modSp new mod">
        <pc:chgData name="XuMingle" userId="6accb246-f179-42e5-8cc4-2c1a8de5b234" providerId="ADAL" clId="{E3A49EC1-B70A-49CB-9468-1D34A32FC83B}" dt="2022-06-17T00:47:49.400" v="3203" actId="20577"/>
        <pc:sldMkLst>
          <pc:docMk/>
          <pc:sldMk cId="1708401327" sldId="266"/>
        </pc:sldMkLst>
        <pc:spChg chg="mod">
          <ac:chgData name="XuMingle" userId="6accb246-f179-42e5-8cc4-2c1a8de5b234" providerId="ADAL" clId="{E3A49EC1-B70A-49CB-9468-1D34A32FC83B}" dt="2022-06-17T00:47:49.400" v="3203" actId="20577"/>
          <ac:spMkLst>
            <pc:docMk/>
            <pc:sldMk cId="1708401327" sldId="266"/>
            <ac:spMk id="2" creationId="{D7FF3E17-E5E9-82CD-B162-582CEC2A4137}"/>
          </ac:spMkLst>
        </pc:spChg>
        <pc:spChg chg="mod">
          <ac:chgData name="XuMingle" userId="6accb246-f179-42e5-8cc4-2c1a8de5b234" providerId="ADAL" clId="{E3A49EC1-B70A-49CB-9468-1D34A32FC83B}" dt="2022-06-16T23:22:13.397" v="2152" actId="5793"/>
          <ac:spMkLst>
            <pc:docMk/>
            <pc:sldMk cId="1708401327" sldId="266"/>
            <ac:spMk id="3" creationId="{793AA801-1B6B-5BA9-96C2-F36F9DFC5EEB}"/>
          </ac:spMkLst>
        </pc:spChg>
        <pc:picChg chg="add mod">
          <ac:chgData name="XuMingle" userId="6accb246-f179-42e5-8cc4-2c1a8de5b234" providerId="ADAL" clId="{E3A49EC1-B70A-49CB-9468-1D34A32FC83B}" dt="2022-06-16T23:23:39.884" v="2154" actId="1076"/>
          <ac:picMkLst>
            <pc:docMk/>
            <pc:sldMk cId="1708401327" sldId="266"/>
            <ac:picMk id="5" creationId="{DC9C7B42-B4AD-D328-DE44-02F565D9E47D}"/>
          </ac:picMkLst>
        </pc:picChg>
      </pc:sldChg>
      <pc:sldChg chg="modSp add mod">
        <pc:chgData name="XuMingle" userId="6accb246-f179-42e5-8cc4-2c1a8de5b234" providerId="ADAL" clId="{E3A49EC1-B70A-49CB-9468-1D34A32FC83B}" dt="2022-06-17T03:02:22.303" v="5030" actId="6549"/>
        <pc:sldMkLst>
          <pc:docMk/>
          <pc:sldMk cId="2744784787" sldId="267"/>
        </pc:sldMkLst>
        <pc:spChg chg="mod">
          <ac:chgData name="XuMingle" userId="6accb246-f179-42e5-8cc4-2c1a8de5b234" providerId="ADAL" clId="{E3A49EC1-B70A-49CB-9468-1D34A32FC83B}" dt="2022-06-17T03:02:22.303" v="5030" actId="6549"/>
          <ac:spMkLst>
            <pc:docMk/>
            <pc:sldMk cId="2744784787" sldId="267"/>
            <ac:spMk id="2" creationId="{0B374BBB-7EA5-069E-BF8F-1E0033AA7828}"/>
          </ac:spMkLst>
        </pc:spChg>
      </pc:sldChg>
      <pc:sldChg chg="addSp delSp modSp new del mod">
        <pc:chgData name="XuMingle" userId="6accb246-f179-42e5-8cc4-2c1a8de5b234" providerId="ADAL" clId="{E3A49EC1-B70A-49CB-9468-1D34A32FC83B}" dt="2022-06-17T00:33:01.962" v="3074" actId="2696"/>
        <pc:sldMkLst>
          <pc:docMk/>
          <pc:sldMk cId="2856345411" sldId="267"/>
        </pc:sldMkLst>
        <pc:spChg chg="mod">
          <ac:chgData name="XuMingle" userId="6accb246-f179-42e5-8cc4-2c1a8de5b234" providerId="ADAL" clId="{E3A49EC1-B70A-49CB-9468-1D34A32FC83B}" dt="2022-06-16T23:28:41.914" v="2195" actId="20577"/>
          <ac:spMkLst>
            <pc:docMk/>
            <pc:sldMk cId="2856345411" sldId="267"/>
            <ac:spMk id="2" creationId="{0B374BBB-7EA5-069E-BF8F-1E0033AA7828}"/>
          </ac:spMkLst>
        </pc:spChg>
        <pc:spChg chg="mod">
          <ac:chgData name="XuMingle" userId="6accb246-f179-42e5-8cc4-2c1a8de5b234" providerId="ADAL" clId="{E3A49EC1-B70A-49CB-9468-1D34A32FC83B}" dt="2022-06-17T00:27:19.063" v="3068" actId="21"/>
          <ac:spMkLst>
            <pc:docMk/>
            <pc:sldMk cId="2856345411" sldId="267"/>
            <ac:spMk id="3" creationId="{29CD0E8E-CC1D-5DA3-B398-7991C239C6E6}"/>
          </ac:spMkLst>
        </pc:spChg>
        <pc:spChg chg="mod">
          <ac:chgData name="XuMingle" userId="6accb246-f179-42e5-8cc4-2c1a8de5b234" providerId="ADAL" clId="{E3A49EC1-B70A-49CB-9468-1D34A32FC83B}" dt="2022-06-16T23:30:22.812" v="2197" actId="27636"/>
          <ac:spMkLst>
            <pc:docMk/>
            <pc:sldMk cId="2856345411" sldId="267"/>
            <ac:spMk id="4" creationId="{00CCF2E4-D6A9-A67B-1C3E-A9B3E8B07972}"/>
          </ac:spMkLst>
        </pc:spChg>
        <pc:picChg chg="add mod">
          <ac:chgData name="XuMingle" userId="6accb246-f179-42e5-8cc4-2c1a8de5b234" providerId="ADAL" clId="{E3A49EC1-B70A-49CB-9468-1D34A32FC83B}" dt="2022-06-17T00:00:01.311" v="2790" actId="1076"/>
          <ac:picMkLst>
            <pc:docMk/>
            <pc:sldMk cId="2856345411" sldId="267"/>
            <ac:picMk id="6" creationId="{56D19B5D-C817-672C-F681-1CCB303FC992}"/>
          </ac:picMkLst>
        </pc:picChg>
        <pc:picChg chg="add del mod">
          <ac:chgData name="XuMingle" userId="6accb246-f179-42e5-8cc4-2c1a8de5b234" providerId="ADAL" clId="{E3A49EC1-B70A-49CB-9468-1D34A32FC83B}" dt="2022-06-16T23:50:33.842" v="2620" actId="21"/>
          <ac:picMkLst>
            <pc:docMk/>
            <pc:sldMk cId="2856345411" sldId="267"/>
            <ac:picMk id="8" creationId="{557C7B3B-B219-630D-351E-EEB34E4D28D2}"/>
          </ac:picMkLst>
        </pc:picChg>
        <pc:picChg chg="add del mod">
          <ac:chgData name="XuMingle" userId="6accb246-f179-42e5-8cc4-2c1a8de5b234" providerId="ADAL" clId="{E3A49EC1-B70A-49CB-9468-1D34A32FC83B}" dt="2022-06-16T23:59:48.768" v="2784" actId="21"/>
          <ac:picMkLst>
            <pc:docMk/>
            <pc:sldMk cId="2856345411" sldId="267"/>
            <ac:picMk id="10" creationId="{CB8E2A42-0001-481A-5A0B-3BFED035A0DC}"/>
          </ac:picMkLst>
        </pc:picChg>
        <pc:picChg chg="add del mod">
          <ac:chgData name="XuMingle" userId="6accb246-f179-42e5-8cc4-2c1a8de5b234" providerId="ADAL" clId="{E3A49EC1-B70A-49CB-9468-1D34A32FC83B}" dt="2022-06-16T23:59:54.126" v="2787" actId="478"/>
          <ac:picMkLst>
            <pc:docMk/>
            <pc:sldMk cId="2856345411" sldId="267"/>
            <ac:picMk id="11" creationId="{3193F001-6482-C2D2-A670-8CE5E9B5D2A1}"/>
          </ac:picMkLst>
        </pc:picChg>
      </pc:sldChg>
      <pc:sldChg chg="add">
        <pc:chgData name="XuMingle" userId="6accb246-f179-42e5-8cc4-2c1a8de5b234" providerId="ADAL" clId="{E3A49EC1-B70A-49CB-9468-1D34A32FC83B}" dt="2022-06-17T00:33:05.938" v="3075"/>
        <pc:sldMkLst>
          <pc:docMk/>
          <pc:sldMk cId="649250614" sldId="268"/>
        </pc:sldMkLst>
      </pc:sldChg>
      <pc:sldChg chg="addSp modSp new del mod">
        <pc:chgData name="XuMingle" userId="6accb246-f179-42e5-8cc4-2c1a8de5b234" providerId="ADAL" clId="{E3A49EC1-B70A-49CB-9468-1D34A32FC83B}" dt="2022-06-17T00:33:01.962" v="3074" actId="2696"/>
        <pc:sldMkLst>
          <pc:docMk/>
          <pc:sldMk cId="2951269284" sldId="268"/>
        </pc:sldMkLst>
        <pc:spChg chg="mod">
          <ac:chgData name="XuMingle" userId="6accb246-f179-42e5-8cc4-2c1a8de5b234" providerId="ADAL" clId="{E3A49EC1-B70A-49CB-9468-1D34A32FC83B}" dt="2022-06-17T00:13:03.937" v="2798" actId="6549"/>
          <ac:spMkLst>
            <pc:docMk/>
            <pc:sldMk cId="2951269284" sldId="268"/>
            <ac:spMk id="2" creationId="{6AE74E9E-61F8-800F-B688-9D8A8F9A8713}"/>
          </ac:spMkLst>
        </pc:spChg>
        <pc:spChg chg="mod">
          <ac:chgData name="XuMingle" userId="6accb246-f179-42e5-8cc4-2c1a8de5b234" providerId="ADAL" clId="{E3A49EC1-B70A-49CB-9468-1D34A32FC83B}" dt="2022-06-16T23:48:21.943" v="2562" actId="207"/>
          <ac:spMkLst>
            <pc:docMk/>
            <pc:sldMk cId="2951269284" sldId="268"/>
            <ac:spMk id="3" creationId="{A5BB34AD-51E3-3EFC-EDAD-6355BDD3638D}"/>
          </ac:spMkLst>
        </pc:spChg>
        <pc:spChg chg="mod">
          <ac:chgData name="XuMingle" userId="6accb246-f179-42e5-8cc4-2c1a8de5b234" providerId="ADAL" clId="{E3A49EC1-B70A-49CB-9468-1D34A32FC83B}" dt="2022-06-16T23:43:05.219" v="2389" actId="20577"/>
          <ac:spMkLst>
            <pc:docMk/>
            <pc:sldMk cId="2951269284" sldId="268"/>
            <ac:spMk id="4" creationId="{644C1589-43F9-C2F0-BFE1-CA1B9FE4F06A}"/>
          </ac:spMkLst>
        </pc:spChg>
        <pc:picChg chg="add mod">
          <ac:chgData name="XuMingle" userId="6accb246-f179-42e5-8cc4-2c1a8de5b234" providerId="ADAL" clId="{E3A49EC1-B70A-49CB-9468-1D34A32FC83B}" dt="2022-06-16T23:43:48.037" v="2393" actId="1076"/>
          <ac:picMkLst>
            <pc:docMk/>
            <pc:sldMk cId="2951269284" sldId="268"/>
            <ac:picMk id="6" creationId="{F807CF60-2A49-468E-B393-A82DE49C59BE}"/>
          </ac:picMkLst>
        </pc:picChg>
      </pc:sldChg>
      <pc:sldChg chg="add">
        <pc:chgData name="XuMingle" userId="6accb246-f179-42e5-8cc4-2c1a8de5b234" providerId="ADAL" clId="{E3A49EC1-B70A-49CB-9468-1D34A32FC83B}" dt="2022-06-17T00:33:05.938" v="3075"/>
        <pc:sldMkLst>
          <pc:docMk/>
          <pc:sldMk cId="576653952" sldId="269"/>
        </pc:sldMkLst>
      </pc:sldChg>
      <pc:sldChg chg="addSp modSp add del mod">
        <pc:chgData name="XuMingle" userId="6accb246-f179-42e5-8cc4-2c1a8de5b234" providerId="ADAL" clId="{E3A49EC1-B70A-49CB-9468-1D34A32FC83B}" dt="2022-06-17T00:33:01.962" v="3074" actId="2696"/>
        <pc:sldMkLst>
          <pc:docMk/>
          <pc:sldMk cId="3243821090" sldId="269"/>
        </pc:sldMkLst>
        <pc:spChg chg="mod">
          <ac:chgData name="XuMingle" userId="6accb246-f179-42e5-8cc4-2c1a8de5b234" providerId="ADAL" clId="{E3A49EC1-B70A-49CB-9468-1D34A32FC83B}" dt="2022-06-17T00:13:06.202" v="2799" actId="6549"/>
          <ac:spMkLst>
            <pc:docMk/>
            <pc:sldMk cId="3243821090" sldId="269"/>
            <ac:spMk id="2" creationId="{6AE74E9E-61F8-800F-B688-9D8A8F9A8713}"/>
          </ac:spMkLst>
        </pc:spChg>
        <pc:spChg chg="mod">
          <ac:chgData name="XuMingle" userId="6accb246-f179-42e5-8cc4-2c1a8de5b234" providerId="ADAL" clId="{E3A49EC1-B70A-49CB-9468-1D34A32FC83B}" dt="2022-06-16T23:49:13.211" v="2619" actId="6549"/>
          <ac:spMkLst>
            <pc:docMk/>
            <pc:sldMk cId="3243821090" sldId="269"/>
            <ac:spMk id="3" creationId="{A5BB34AD-51E3-3EFC-EDAD-6355BDD3638D}"/>
          </ac:spMkLst>
        </pc:spChg>
        <pc:picChg chg="add mod">
          <ac:chgData name="XuMingle" userId="6accb246-f179-42e5-8cc4-2c1a8de5b234" providerId="ADAL" clId="{E3A49EC1-B70A-49CB-9468-1D34A32FC83B}" dt="2022-06-16T23:48:51.350" v="2564" actId="1076"/>
          <ac:picMkLst>
            <pc:docMk/>
            <pc:sldMk cId="3243821090" sldId="269"/>
            <ac:picMk id="6" creationId="{CBE71C9A-CF9C-4C31-44CA-2268C148BBC2}"/>
          </ac:picMkLst>
        </pc:picChg>
      </pc:sldChg>
      <pc:sldChg chg="add">
        <pc:chgData name="XuMingle" userId="6accb246-f179-42e5-8cc4-2c1a8de5b234" providerId="ADAL" clId="{E3A49EC1-B70A-49CB-9468-1D34A32FC83B}" dt="2022-06-17T00:33:05.938" v="3075"/>
        <pc:sldMkLst>
          <pc:docMk/>
          <pc:sldMk cId="1123857976" sldId="270"/>
        </pc:sldMkLst>
      </pc:sldChg>
      <pc:sldChg chg="addSp modSp add del mod">
        <pc:chgData name="XuMingle" userId="6accb246-f179-42e5-8cc4-2c1a8de5b234" providerId="ADAL" clId="{E3A49EC1-B70A-49CB-9468-1D34A32FC83B}" dt="2022-06-17T00:33:01.962" v="3074" actId="2696"/>
        <pc:sldMkLst>
          <pc:docMk/>
          <pc:sldMk cId="3013109816" sldId="270"/>
        </pc:sldMkLst>
        <pc:spChg chg="mod">
          <ac:chgData name="XuMingle" userId="6accb246-f179-42e5-8cc4-2c1a8de5b234" providerId="ADAL" clId="{E3A49EC1-B70A-49CB-9468-1D34A32FC83B}" dt="2022-06-17T00:13:08.109" v="2800" actId="6549"/>
          <ac:spMkLst>
            <pc:docMk/>
            <pc:sldMk cId="3013109816" sldId="270"/>
            <ac:spMk id="2" creationId="{6AE74E9E-61F8-800F-B688-9D8A8F9A8713}"/>
          </ac:spMkLst>
        </pc:spChg>
        <pc:spChg chg="mod">
          <ac:chgData name="XuMingle" userId="6accb246-f179-42e5-8cc4-2c1a8de5b234" providerId="ADAL" clId="{E3A49EC1-B70A-49CB-9468-1D34A32FC83B}" dt="2022-06-16T23:51:27.564" v="2755" actId="20577"/>
          <ac:spMkLst>
            <pc:docMk/>
            <pc:sldMk cId="3013109816" sldId="270"/>
            <ac:spMk id="3" creationId="{A5BB34AD-51E3-3EFC-EDAD-6355BDD3638D}"/>
          </ac:spMkLst>
        </pc:spChg>
        <pc:picChg chg="add mod">
          <ac:chgData name="XuMingle" userId="6accb246-f179-42e5-8cc4-2c1a8de5b234" providerId="ADAL" clId="{E3A49EC1-B70A-49CB-9468-1D34A32FC83B}" dt="2022-06-16T23:52:03.284" v="2758" actId="1076"/>
          <ac:picMkLst>
            <pc:docMk/>
            <pc:sldMk cId="3013109816" sldId="270"/>
            <ac:picMk id="5" creationId="{D7FBC894-5754-0139-7183-A75F782D887D}"/>
          </ac:picMkLst>
        </pc:picChg>
        <pc:picChg chg="add mod">
          <ac:chgData name="XuMingle" userId="6accb246-f179-42e5-8cc4-2c1a8de5b234" providerId="ADAL" clId="{E3A49EC1-B70A-49CB-9468-1D34A32FC83B}" dt="2022-06-16T23:53:03.577" v="2760" actId="1076"/>
          <ac:picMkLst>
            <pc:docMk/>
            <pc:sldMk cId="3013109816" sldId="270"/>
            <ac:picMk id="7" creationId="{ADBB6627-453D-F186-B968-F9663E9378A4}"/>
          </ac:picMkLst>
        </pc:picChg>
      </pc:sldChg>
      <pc:sldChg chg="add">
        <pc:chgData name="XuMingle" userId="6accb246-f179-42e5-8cc4-2c1a8de5b234" providerId="ADAL" clId="{E3A49EC1-B70A-49CB-9468-1D34A32FC83B}" dt="2022-06-17T00:33:05.938" v="3075"/>
        <pc:sldMkLst>
          <pc:docMk/>
          <pc:sldMk cId="2540656017" sldId="271"/>
        </pc:sldMkLst>
      </pc:sldChg>
      <pc:sldChg chg="delSp modSp add del mod">
        <pc:chgData name="XuMingle" userId="6accb246-f179-42e5-8cc4-2c1a8de5b234" providerId="ADAL" clId="{E3A49EC1-B70A-49CB-9468-1D34A32FC83B}" dt="2022-06-17T00:33:01.962" v="3074" actId="2696"/>
        <pc:sldMkLst>
          <pc:docMk/>
          <pc:sldMk cId="2673617709" sldId="271"/>
        </pc:sldMkLst>
        <pc:spChg chg="mod">
          <ac:chgData name="XuMingle" userId="6accb246-f179-42e5-8cc4-2c1a8de5b234" providerId="ADAL" clId="{E3A49EC1-B70A-49CB-9468-1D34A32FC83B}" dt="2022-06-17T00:12:59.363" v="2797" actId="6549"/>
          <ac:spMkLst>
            <pc:docMk/>
            <pc:sldMk cId="2673617709" sldId="271"/>
            <ac:spMk id="2" creationId="{0B374BBB-7EA5-069E-BF8F-1E0033AA7828}"/>
          </ac:spMkLst>
        </pc:spChg>
        <pc:spChg chg="mod">
          <ac:chgData name="XuMingle" userId="6accb246-f179-42e5-8cc4-2c1a8de5b234" providerId="ADAL" clId="{E3A49EC1-B70A-49CB-9468-1D34A32FC83B}" dt="2022-06-17T00:27:33.222" v="3073" actId="207"/>
          <ac:spMkLst>
            <pc:docMk/>
            <pc:sldMk cId="2673617709" sldId="271"/>
            <ac:spMk id="3" creationId="{29CD0E8E-CC1D-5DA3-B398-7991C239C6E6}"/>
          </ac:spMkLst>
        </pc:spChg>
        <pc:picChg chg="del">
          <ac:chgData name="XuMingle" userId="6accb246-f179-42e5-8cc4-2c1a8de5b234" providerId="ADAL" clId="{E3A49EC1-B70A-49CB-9468-1D34A32FC83B}" dt="2022-06-17T00:00:03.349" v="2791" actId="478"/>
          <ac:picMkLst>
            <pc:docMk/>
            <pc:sldMk cId="2673617709" sldId="271"/>
            <ac:picMk id="6" creationId="{56D19B5D-C817-672C-F681-1CCB303FC992}"/>
          </ac:picMkLst>
        </pc:picChg>
        <pc:picChg chg="mod">
          <ac:chgData name="XuMingle" userId="6accb246-f179-42e5-8cc4-2c1a8de5b234" providerId="ADAL" clId="{E3A49EC1-B70A-49CB-9468-1D34A32FC83B}" dt="2022-06-17T00:00:14.368" v="2796" actId="1076"/>
          <ac:picMkLst>
            <pc:docMk/>
            <pc:sldMk cId="2673617709" sldId="271"/>
            <ac:picMk id="11" creationId="{3193F001-6482-C2D2-A670-8CE5E9B5D2A1}"/>
          </ac:picMkLst>
        </pc:picChg>
      </pc:sldChg>
      <pc:sldChg chg="delSp add del mod">
        <pc:chgData name="XuMingle" userId="6accb246-f179-42e5-8cc4-2c1a8de5b234" providerId="ADAL" clId="{E3A49EC1-B70A-49CB-9468-1D34A32FC83B}" dt="2022-06-17T00:33:01.962" v="3074" actId="2696"/>
        <pc:sldMkLst>
          <pc:docMk/>
          <pc:sldMk cId="140177875" sldId="272"/>
        </pc:sldMkLst>
        <pc:picChg chg="del">
          <ac:chgData name="XuMingle" userId="6accb246-f179-42e5-8cc4-2c1a8de5b234" providerId="ADAL" clId="{E3A49EC1-B70A-49CB-9468-1D34A32FC83B}" dt="2022-06-17T00:16:58.040" v="2803" actId="478"/>
          <ac:picMkLst>
            <pc:docMk/>
            <pc:sldMk cId="140177875" sldId="272"/>
            <ac:picMk id="5" creationId="{D7FBC894-5754-0139-7183-A75F782D887D}"/>
          </ac:picMkLst>
        </pc:picChg>
        <pc:picChg chg="del">
          <ac:chgData name="XuMingle" userId="6accb246-f179-42e5-8cc4-2c1a8de5b234" providerId="ADAL" clId="{E3A49EC1-B70A-49CB-9468-1D34A32FC83B}" dt="2022-06-17T00:16:57.642" v="2802" actId="478"/>
          <ac:picMkLst>
            <pc:docMk/>
            <pc:sldMk cId="140177875" sldId="272"/>
            <ac:picMk id="7" creationId="{ADBB6627-453D-F186-B968-F9663E9378A4}"/>
          </ac:picMkLst>
        </pc:picChg>
      </pc:sldChg>
      <pc:sldChg chg="add del">
        <pc:chgData name="XuMingle" userId="6accb246-f179-42e5-8cc4-2c1a8de5b234" providerId="ADAL" clId="{E3A49EC1-B70A-49CB-9468-1D34A32FC83B}" dt="2022-06-17T00:33:27.123" v="3076" actId="47"/>
        <pc:sldMkLst>
          <pc:docMk/>
          <pc:sldMk cId="1373677444" sldId="272"/>
        </pc:sldMkLst>
      </pc:sldChg>
      <pc:sldChg chg="addSp delSp modSp new del mod">
        <pc:chgData name="XuMingle" userId="6accb246-f179-42e5-8cc4-2c1a8de5b234" providerId="ADAL" clId="{E3A49EC1-B70A-49CB-9468-1D34A32FC83B}" dt="2022-06-17T00:33:01.962" v="3074" actId="2696"/>
        <pc:sldMkLst>
          <pc:docMk/>
          <pc:sldMk cId="1793985701" sldId="273"/>
        </pc:sldMkLst>
        <pc:spChg chg="del">
          <ac:chgData name="XuMingle" userId="6accb246-f179-42e5-8cc4-2c1a8de5b234" providerId="ADAL" clId="{E3A49EC1-B70A-49CB-9468-1D34A32FC83B}" dt="2022-06-17T00:19:12.581" v="2808"/>
          <ac:spMkLst>
            <pc:docMk/>
            <pc:sldMk cId="1793985701" sldId="273"/>
            <ac:spMk id="3" creationId="{83753229-4D6A-0F0C-F6A3-919FEEDB4D3A}"/>
          </ac:spMkLst>
        </pc:spChg>
        <pc:spChg chg="mod">
          <ac:chgData name="XuMingle" userId="6accb246-f179-42e5-8cc4-2c1a8de5b234" providerId="ADAL" clId="{E3A49EC1-B70A-49CB-9468-1D34A32FC83B}" dt="2022-06-17T00:19:43.646" v="2824" actId="20577"/>
          <ac:spMkLst>
            <pc:docMk/>
            <pc:sldMk cId="1793985701" sldId="273"/>
            <ac:spMk id="4" creationId="{BE814BE9-F170-7AE7-F41B-4EB84BBA2988}"/>
          </ac:spMkLst>
        </pc:spChg>
        <pc:spChg chg="add mod">
          <ac:chgData name="XuMingle" userId="6accb246-f179-42e5-8cc4-2c1a8de5b234" providerId="ADAL" clId="{E3A49EC1-B70A-49CB-9468-1D34A32FC83B}" dt="2022-06-17T00:25:52.133" v="3032" actId="20577"/>
          <ac:spMkLst>
            <pc:docMk/>
            <pc:sldMk cId="1793985701" sldId="273"/>
            <ac:spMk id="5" creationId="{CA96C788-518D-4C43-BE82-9092F4019FFE}"/>
          </ac:spMkLst>
        </pc:spChg>
      </pc:sldChg>
      <pc:sldChg chg="new del">
        <pc:chgData name="XuMingle" userId="6accb246-f179-42e5-8cc4-2c1a8de5b234" providerId="ADAL" clId="{E3A49EC1-B70A-49CB-9468-1D34A32FC83B}" dt="2022-06-17T00:19:06.925" v="2806" actId="47"/>
        <pc:sldMkLst>
          <pc:docMk/>
          <pc:sldMk cId="2150887845" sldId="273"/>
        </pc:sldMkLst>
      </pc:sldChg>
      <pc:sldChg chg="add">
        <pc:chgData name="XuMingle" userId="6accb246-f179-42e5-8cc4-2c1a8de5b234" providerId="ADAL" clId="{E3A49EC1-B70A-49CB-9468-1D34A32FC83B}" dt="2022-06-17T00:33:05.938" v="3075"/>
        <pc:sldMkLst>
          <pc:docMk/>
          <pc:sldMk cId="3551758259" sldId="273"/>
        </pc:sldMkLst>
      </pc:sldChg>
      <pc:sldChg chg="addSp modSp new mod">
        <pc:chgData name="XuMingle" userId="6accb246-f179-42e5-8cc4-2c1a8de5b234" providerId="ADAL" clId="{E3A49EC1-B70A-49CB-9468-1D34A32FC83B}" dt="2022-06-17T00:44:06.785" v="3183" actId="20577"/>
        <pc:sldMkLst>
          <pc:docMk/>
          <pc:sldMk cId="1185455615" sldId="274"/>
        </pc:sldMkLst>
        <pc:spChg chg="mod">
          <ac:chgData name="XuMingle" userId="6accb246-f179-42e5-8cc4-2c1a8de5b234" providerId="ADAL" clId="{E3A49EC1-B70A-49CB-9468-1D34A32FC83B}" dt="2022-06-17T00:35:41.370" v="3078"/>
          <ac:spMkLst>
            <pc:docMk/>
            <pc:sldMk cId="1185455615" sldId="274"/>
            <ac:spMk id="2" creationId="{35F6124B-298C-AD12-FB1F-1F690749D59C}"/>
          </ac:spMkLst>
        </pc:spChg>
        <pc:spChg chg="mod">
          <ac:chgData name="XuMingle" userId="6accb246-f179-42e5-8cc4-2c1a8de5b234" providerId="ADAL" clId="{E3A49EC1-B70A-49CB-9468-1D34A32FC83B}" dt="2022-06-17T00:44:06.785" v="3183" actId="20577"/>
          <ac:spMkLst>
            <pc:docMk/>
            <pc:sldMk cId="1185455615" sldId="274"/>
            <ac:spMk id="3" creationId="{E0F39876-F546-7DFC-E64B-0AE9CD7D9C89}"/>
          </ac:spMkLst>
        </pc:spChg>
        <pc:spChg chg="mod">
          <ac:chgData name="XuMingle" userId="6accb246-f179-42e5-8cc4-2c1a8de5b234" providerId="ADAL" clId="{E3A49EC1-B70A-49CB-9468-1D34A32FC83B}" dt="2022-06-17T00:41:09.996" v="3162" actId="27636"/>
          <ac:spMkLst>
            <pc:docMk/>
            <pc:sldMk cId="1185455615" sldId="274"/>
            <ac:spMk id="4" creationId="{A506E0FE-24AC-BFBA-AC52-6199A99E4025}"/>
          </ac:spMkLst>
        </pc:spChg>
        <pc:picChg chg="add mod">
          <ac:chgData name="XuMingle" userId="6accb246-f179-42e5-8cc4-2c1a8de5b234" providerId="ADAL" clId="{E3A49EC1-B70A-49CB-9468-1D34A32FC83B}" dt="2022-06-17T00:41:00.191" v="3160" actId="1076"/>
          <ac:picMkLst>
            <pc:docMk/>
            <pc:sldMk cId="1185455615" sldId="274"/>
            <ac:picMk id="6" creationId="{B6CFF059-C38A-39B0-E273-C2A7E79A9AB1}"/>
          </ac:picMkLst>
        </pc:picChg>
      </pc:sldChg>
      <pc:sldChg chg="add">
        <pc:chgData name="XuMingle" userId="6accb246-f179-42e5-8cc4-2c1a8de5b234" providerId="ADAL" clId="{E3A49EC1-B70A-49CB-9468-1D34A32FC83B}" dt="2022-06-17T00:48:45.163" v="3210"/>
        <pc:sldMkLst>
          <pc:docMk/>
          <pc:sldMk cId="2088516905" sldId="275"/>
        </pc:sldMkLst>
      </pc:sldChg>
      <pc:sldChg chg="addSp modSp new mod">
        <pc:chgData name="XuMingle" userId="6accb246-f179-42e5-8cc4-2c1a8de5b234" providerId="ADAL" clId="{E3A49EC1-B70A-49CB-9468-1D34A32FC83B}" dt="2022-06-17T02:17:50.411" v="4183" actId="20577"/>
        <pc:sldMkLst>
          <pc:docMk/>
          <pc:sldMk cId="64297215" sldId="276"/>
        </pc:sldMkLst>
        <pc:spChg chg="mod">
          <ac:chgData name="XuMingle" userId="6accb246-f179-42e5-8cc4-2c1a8de5b234" providerId="ADAL" clId="{E3A49EC1-B70A-49CB-9468-1D34A32FC83B}" dt="2022-06-17T01:37:35.493" v="3955" actId="20577"/>
          <ac:spMkLst>
            <pc:docMk/>
            <pc:sldMk cId="64297215" sldId="276"/>
            <ac:spMk id="2" creationId="{A37032ED-5331-59B1-234D-A340496CF799}"/>
          </ac:spMkLst>
        </pc:spChg>
        <pc:spChg chg="mod">
          <ac:chgData name="XuMingle" userId="6accb246-f179-42e5-8cc4-2c1a8de5b234" providerId="ADAL" clId="{E3A49EC1-B70A-49CB-9468-1D34A32FC83B}" dt="2022-06-17T01:39:53.390" v="4009" actId="20577"/>
          <ac:spMkLst>
            <pc:docMk/>
            <pc:sldMk cId="64297215" sldId="276"/>
            <ac:spMk id="3" creationId="{B2200421-7FDB-406D-AD68-F45D0325CC48}"/>
          </ac:spMkLst>
        </pc:spChg>
        <pc:spChg chg="add mod">
          <ac:chgData name="XuMingle" userId="6accb246-f179-42e5-8cc4-2c1a8de5b234" providerId="ADAL" clId="{E3A49EC1-B70A-49CB-9468-1D34A32FC83B}" dt="2022-06-17T02:17:50.411" v="4183" actId="20577"/>
          <ac:spMkLst>
            <pc:docMk/>
            <pc:sldMk cId="64297215" sldId="276"/>
            <ac:spMk id="11" creationId="{04CFB7B5-6196-7E21-D326-D7D2DFA47FE0}"/>
          </ac:spMkLst>
        </pc:spChg>
        <pc:picChg chg="add mod">
          <ac:chgData name="XuMingle" userId="6accb246-f179-42e5-8cc4-2c1a8de5b234" providerId="ADAL" clId="{E3A49EC1-B70A-49CB-9468-1D34A32FC83B}" dt="2022-06-17T01:54:10.137" v="4022" actId="1076"/>
          <ac:picMkLst>
            <pc:docMk/>
            <pc:sldMk cId="64297215" sldId="276"/>
            <ac:picMk id="6" creationId="{BD13BFCD-736F-33FF-8885-19828B299A63}"/>
          </ac:picMkLst>
        </pc:picChg>
        <pc:picChg chg="add mod">
          <ac:chgData name="XuMingle" userId="6accb246-f179-42e5-8cc4-2c1a8de5b234" providerId="ADAL" clId="{E3A49EC1-B70A-49CB-9468-1D34A32FC83B}" dt="2022-06-17T01:54:10.137" v="4022" actId="1076"/>
          <ac:picMkLst>
            <pc:docMk/>
            <pc:sldMk cId="64297215" sldId="276"/>
            <ac:picMk id="8" creationId="{65B87866-3B5C-B897-821B-DFA617F35535}"/>
          </ac:picMkLst>
        </pc:picChg>
        <pc:picChg chg="add mod">
          <ac:chgData name="XuMingle" userId="6accb246-f179-42e5-8cc4-2c1a8de5b234" providerId="ADAL" clId="{E3A49EC1-B70A-49CB-9468-1D34A32FC83B}" dt="2022-06-17T01:54:15.551" v="4025" actId="1076"/>
          <ac:picMkLst>
            <pc:docMk/>
            <pc:sldMk cId="64297215" sldId="276"/>
            <ac:picMk id="10" creationId="{F84028DD-40F2-22D6-117B-2A135B8E8E3C}"/>
          </ac:picMkLst>
        </pc:picChg>
      </pc:sldChg>
      <pc:sldChg chg="addSp modSp new mod">
        <pc:chgData name="XuMingle" userId="6accb246-f179-42e5-8cc4-2c1a8de5b234" providerId="ADAL" clId="{E3A49EC1-B70A-49CB-9468-1D34A32FC83B}" dt="2022-06-17T02:13:35.990" v="4169" actId="20577"/>
        <pc:sldMkLst>
          <pc:docMk/>
          <pc:sldMk cId="1327899030" sldId="277"/>
        </pc:sldMkLst>
        <pc:spChg chg="mod">
          <ac:chgData name="XuMingle" userId="6accb246-f179-42e5-8cc4-2c1a8de5b234" providerId="ADAL" clId="{E3A49EC1-B70A-49CB-9468-1D34A32FC83B}" dt="2022-06-17T01:37:39.873" v="3966" actId="20577"/>
          <ac:spMkLst>
            <pc:docMk/>
            <pc:sldMk cId="1327899030" sldId="277"/>
            <ac:spMk id="2" creationId="{5BEAD9CB-315D-BD35-9B21-51212D980031}"/>
          </ac:spMkLst>
        </pc:spChg>
        <pc:spChg chg="mod">
          <ac:chgData name="XuMingle" userId="6accb246-f179-42e5-8cc4-2c1a8de5b234" providerId="ADAL" clId="{E3A49EC1-B70A-49CB-9468-1D34A32FC83B}" dt="2022-06-17T02:02:38.644" v="4054" actId="1076"/>
          <ac:spMkLst>
            <pc:docMk/>
            <pc:sldMk cId="1327899030" sldId="277"/>
            <ac:spMk id="3" creationId="{9E739D39-948A-383A-9E75-EF3326696910}"/>
          </ac:spMkLst>
        </pc:spChg>
        <pc:spChg chg="add mod">
          <ac:chgData name="XuMingle" userId="6accb246-f179-42e5-8cc4-2c1a8de5b234" providerId="ADAL" clId="{E3A49EC1-B70A-49CB-9468-1D34A32FC83B}" dt="2022-06-17T02:13:35.990" v="4169" actId="20577"/>
          <ac:spMkLst>
            <pc:docMk/>
            <pc:sldMk cId="1327899030" sldId="277"/>
            <ac:spMk id="11" creationId="{0404B547-1AE6-D5E1-8528-3ECCF5F99469}"/>
          </ac:spMkLst>
        </pc:spChg>
        <pc:spChg chg="add mod">
          <ac:chgData name="XuMingle" userId="6accb246-f179-42e5-8cc4-2c1a8de5b234" providerId="ADAL" clId="{E3A49EC1-B70A-49CB-9468-1D34A32FC83B}" dt="2022-06-17T02:09:44.234" v="4155" actId="207"/>
          <ac:spMkLst>
            <pc:docMk/>
            <pc:sldMk cId="1327899030" sldId="277"/>
            <ac:spMk id="14" creationId="{819BF1B9-60B8-0F8A-C00B-C76474E25BD0}"/>
          </ac:spMkLst>
        </pc:spChg>
        <pc:picChg chg="add mod">
          <ac:chgData name="XuMingle" userId="6accb246-f179-42e5-8cc4-2c1a8de5b234" providerId="ADAL" clId="{E3A49EC1-B70A-49CB-9468-1D34A32FC83B}" dt="2022-06-17T02:02:36.242" v="4052" actId="1076"/>
          <ac:picMkLst>
            <pc:docMk/>
            <pc:sldMk cId="1327899030" sldId="277"/>
            <ac:picMk id="6" creationId="{98DA98B7-0BAF-F144-D3FB-78A06860005E}"/>
          </ac:picMkLst>
        </pc:picChg>
        <pc:picChg chg="add mod">
          <ac:chgData name="XuMingle" userId="6accb246-f179-42e5-8cc4-2c1a8de5b234" providerId="ADAL" clId="{E3A49EC1-B70A-49CB-9468-1D34A32FC83B}" dt="2022-06-17T02:02:31.935" v="4049" actId="1076"/>
          <ac:picMkLst>
            <pc:docMk/>
            <pc:sldMk cId="1327899030" sldId="277"/>
            <ac:picMk id="8" creationId="{054160D5-A73E-A28F-BF80-30704B613C8F}"/>
          </ac:picMkLst>
        </pc:picChg>
        <pc:picChg chg="add mod">
          <ac:chgData name="XuMingle" userId="6accb246-f179-42e5-8cc4-2c1a8de5b234" providerId="ADAL" clId="{E3A49EC1-B70A-49CB-9468-1D34A32FC83B}" dt="2022-06-17T02:02:33.015" v="4050" actId="1076"/>
          <ac:picMkLst>
            <pc:docMk/>
            <pc:sldMk cId="1327899030" sldId="277"/>
            <ac:picMk id="10" creationId="{DCFA5300-E81B-0EE7-6F8F-CC9A3EE7C915}"/>
          </ac:picMkLst>
        </pc:picChg>
        <pc:picChg chg="add mod">
          <ac:chgData name="XuMingle" userId="6accb246-f179-42e5-8cc4-2c1a8de5b234" providerId="ADAL" clId="{E3A49EC1-B70A-49CB-9468-1D34A32FC83B}" dt="2022-06-17T02:05:33.193" v="4109" actId="1076"/>
          <ac:picMkLst>
            <pc:docMk/>
            <pc:sldMk cId="1327899030" sldId="277"/>
            <ac:picMk id="13" creationId="{B0AAF0F6-D213-7E91-25FA-5E066B986651}"/>
          </ac:picMkLst>
        </pc:picChg>
        <pc:picChg chg="add mod">
          <ac:chgData name="XuMingle" userId="6accb246-f179-42e5-8cc4-2c1a8de5b234" providerId="ADAL" clId="{E3A49EC1-B70A-49CB-9468-1D34A32FC83B}" dt="2022-06-17T02:13:16.439" v="4167" actId="1076"/>
          <ac:picMkLst>
            <pc:docMk/>
            <pc:sldMk cId="1327899030" sldId="277"/>
            <ac:picMk id="16" creationId="{6C9E1C11-FE17-C292-8CD8-E892F415AA76}"/>
          </ac:picMkLst>
        </pc:picChg>
      </pc:sldChg>
      <pc:sldChg chg="addSp modSp new mod">
        <pc:chgData name="XuMingle" userId="6accb246-f179-42e5-8cc4-2c1a8de5b234" providerId="ADAL" clId="{E3A49EC1-B70A-49CB-9468-1D34A32FC83B}" dt="2022-06-17T02:10:37.059" v="4161" actId="1076"/>
        <pc:sldMkLst>
          <pc:docMk/>
          <pc:sldMk cId="3538617541" sldId="278"/>
        </pc:sldMkLst>
        <pc:picChg chg="add mod">
          <ac:chgData name="XuMingle" userId="6accb246-f179-42e5-8cc4-2c1a8de5b234" providerId="ADAL" clId="{E3A49EC1-B70A-49CB-9468-1D34A32FC83B}" dt="2022-06-17T02:10:37.059" v="4161" actId="1076"/>
          <ac:picMkLst>
            <pc:docMk/>
            <pc:sldMk cId="3538617541" sldId="278"/>
            <ac:picMk id="6" creationId="{50404094-994D-E0E5-66A1-355B5D7B68B9}"/>
          </ac:picMkLst>
        </pc:picChg>
      </pc:sldChg>
      <pc:sldChg chg="addSp modSp new mod">
        <pc:chgData name="XuMingle" userId="6accb246-f179-42e5-8cc4-2c1a8de5b234" providerId="ADAL" clId="{E3A49EC1-B70A-49CB-9468-1D34A32FC83B}" dt="2022-06-17T02:24:29.275" v="4242" actId="1076"/>
        <pc:sldMkLst>
          <pc:docMk/>
          <pc:sldMk cId="220700321" sldId="279"/>
        </pc:sldMkLst>
        <pc:spChg chg="mod">
          <ac:chgData name="XuMingle" userId="6accb246-f179-42e5-8cc4-2c1a8de5b234" providerId="ADAL" clId="{E3A49EC1-B70A-49CB-9468-1D34A32FC83B}" dt="2022-06-17T02:22:06.830" v="4220" actId="20577"/>
          <ac:spMkLst>
            <pc:docMk/>
            <pc:sldMk cId="220700321" sldId="279"/>
            <ac:spMk id="2" creationId="{8DF85563-F679-240A-D0BB-3F4F3747F318}"/>
          </ac:spMkLst>
        </pc:spChg>
        <pc:picChg chg="add mod">
          <ac:chgData name="XuMingle" userId="6accb246-f179-42e5-8cc4-2c1a8de5b234" providerId="ADAL" clId="{E3A49EC1-B70A-49CB-9468-1D34A32FC83B}" dt="2022-06-17T02:24:06.675" v="4239" actId="1076"/>
          <ac:picMkLst>
            <pc:docMk/>
            <pc:sldMk cId="220700321" sldId="279"/>
            <ac:picMk id="6" creationId="{BD685ACD-BADE-0090-5D31-DA65C4F0B1CC}"/>
          </ac:picMkLst>
        </pc:picChg>
        <pc:picChg chg="add mod">
          <ac:chgData name="XuMingle" userId="6accb246-f179-42e5-8cc4-2c1a8de5b234" providerId="ADAL" clId="{E3A49EC1-B70A-49CB-9468-1D34A32FC83B}" dt="2022-06-17T02:24:29.275" v="4242" actId="1076"/>
          <ac:picMkLst>
            <pc:docMk/>
            <pc:sldMk cId="220700321" sldId="279"/>
            <ac:picMk id="8" creationId="{ADFB9E56-3299-A34E-53EB-D474EACBEE29}"/>
          </ac:picMkLst>
        </pc:picChg>
      </pc:sldChg>
      <pc:sldChg chg="addSp modSp new mod">
        <pc:chgData name="XuMingle" userId="6accb246-f179-42e5-8cc4-2c1a8de5b234" providerId="ADAL" clId="{E3A49EC1-B70A-49CB-9468-1D34A32FC83B}" dt="2022-06-17T02:22:58.461" v="4238" actId="20577"/>
        <pc:sldMkLst>
          <pc:docMk/>
          <pc:sldMk cId="3765362506" sldId="280"/>
        </pc:sldMkLst>
        <pc:spChg chg="mod">
          <ac:chgData name="XuMingle" userId="6accb246-f179-42e5-8cc4-2c1a8de5b234" providerId="ADAL" clId="{E3A49EC1-B70A-49CB-9468-1D34A32FC83B}" dt="2022-06-17T02:22:58.461" v="4238" actId="20577"/>
          <ac:spMkLst>
            <pc:docMk/>
            <pc:sldMk cId="3765362506" sldId="280"/>
            <ac:spMk id="2" creationId="{DC062C5F-B772-75EE-2A30-0F59C3EF1727}"/>
          </ac:spMkLst>
        </pc:spChg>
        <pc:picChg chg="add">
          <ac:chgData name="XuMingle" userId="6accb246-f179-42e5-8cc4-2c1a8de5b234" providerId="ADAL" clId="{E3A49EC1-B70A-49CB-9468-1D34A32FC83B}" dt="2022-06-17T02:22:53.577" v="4222" actId="22"/>
          <ac:picMkLst>
            <pc:docMk/>
            <pc:sldMk cId="3765362506" sldId="280"/>
            <ac:picMk id="6" creationId="{0A98DB22-41D7-E99E-7D27-87B7DE3EE947}"/>
          </ac:picMkLst>
        </pc:picChg>
      </pc:sldChg>
      <pc:sldChg chg="modSp new mod">
        <pc:chgData name="XuMingle" userId="6accb246-f179-42e5-8cc4-2c1a8de5b234" providerId="ADAL" clId="{E3A49EC1-B70A-49CB-9468-1D34A32FC83B}" dt="2022-06-17T02:28:00.617" v="4451" actId="20577"/>
        <pc:sldMkLst>
          <pc:docMk/>
          <pc:sldMk cId="1669957040" sldId="281"/>
        </pc:sldMkLst>
        <pc:spChg chg="mod">
          <ac:chgData name="XuMingle" userId="6accb246-f179-42e5-8cc4-2c1a8de5b234" providerId="ADAL" clId="{E3A49EC1-B70A-49CB-9468-1D34A32FC83B}" dt="2022-06-17T02:26:25.813" v="4253" actId="20577"/>
          <ac:spMkLst>
            <pc:docMk/>
            <pc:sldMk cId="1669957040" sldId="281"/>
            <ac:spMk id="2" creationId="{54CFD279-DD37-3F84-1DBC-045B055ABF24}"/>
          </ac:spMkLst>
        </pc:spChg>
        <pc:spChg chg="mod">
          <ac:chgData name="XuMingle" userId="6accb246-f179-42e5-8cc4-2c1a8de5b234" providerId="ADAL" clId="{E3A49EC1-B70A-49CB-9468-1D34A32FC83B}" dt="2022-06-17T02:28:00.617" v="4451" actId="20577"/>
          <ac:spMkLst>
            <pc:docMk/>
            <pc:sldMk cId="1669957040" sldId="281"/>
            <ac:spMk id="3" creationId="{39BBAC30-F5B7-3D82-C000-D382493F75EE}"/>
          </ac:spMkLst>
        </pc:spChg>
      </pc:sldChg>
      <pc:sldChg chg="addSp modSp new mod ord">
        <pc:chgData name="XuMingle" userId="6accb246-f179-42e5-8cc4-2c1a8de5b234" providerId="ADAL" clId="{E3A49EC1-B70A-49CB-9468-1D34A32FC83B}" dt="2022-06-17T02:53:00.424" v="4785"/>
        <pc:sldMkLst>
          <pc:docMk/>
          <pc:sldMk cId="3017992775" sldId="282"/>
        </pc:sldMkLst>
        <pc:spChg chg="mod">
          <ac:chgData name="XuMingle" userId="6accb246-f179-42e5-8cc4-2c1a8de5b234" providerId="ADAL" clId="{E3A49EC1-B70A-49CB-9468-1D34A32FC83B}" dt="2022-06-17T02:28:25.827" v="4453"/>
          <ac:spMkLst>
            <pc:docMk/>
            <pc:sldMk cId="3017992775" sldId="282"/>
            <ac:spMk id="2" creationId="{C723206E-E2A1-8B2C-09CE-EAED19B435E0}"/>
          </ac:spMkLst>
        </pc:spChg>
        <pc:spChg chg="mod">
          <ac:chgData name="XuMingle" userId="6accb246-f179-42e5-8cc4-2c1a8de5b234" providerId="ADAL" clId="{E3A49EC1-B70A-49CB-9468-1D34A32FC83B}" dt="2022-06-17T02:28:49.057" v="4532" actId="20577"/>
          <ac:spMkLst>
            <pc:docMk/>
            <pc:sldMk cId="3017992775" sldId="282"/>
            <ac:spMk id="3" creationId="{3B09A9AF-9FFD-6152-5798-43C47A4A6440}"/>
          </ac:spMkLst>
        </pc:spChg>
        <pc:spChg chg="mod">
          <ac:chgData name="XuMingle" userId="6accb246-f179-42e5-8cc4-2c1a8de5b234" providerId="ADAL" clId="{E3A49EC1-B70A-49CB-9468-1D34A32FC83B}" dt="2022-06-17T02:32:06.579" v="4544" actId="27636"/>
          <ac:spMkLst>
            <pc:docMk/>
            <pc:sldMk cId="3017992775" sldId="282"/>
            <ac:spMk id="4" creationId="{E891B58C-A661-588F-AD16-7541E2A0BDC4}"/>
          </ac:spMkLst>
        </pc:spChg>
        <pc:picChg chg="add mod">
          <ac:chgData name="XuMingle" userId="6accb246-f179-42e5-8cc4-2c1a8de5b234" providerId="ADAL" clId="{E3A49EC1-B70A-49CB-9468-1D34A32FC83B}" dt="2022-06-17T02:31:29.976" v="4541" actId="1076"/>
          <ac:picMkLst>
            <pc:docMk/>
            <pc:sldMk cId="3017992775" sldId="282"/>
            <ac:picMk id="6" creationId="{8E59A550-C4B6-8159-F498-580669FB8F62}"/>
          </ac:picMkLst>
        </pc:picChg>
        <pc:picChg chg="add mod">
          <ac:chgData name="XuMingle" userId="6accb246-f179-42e5-8cc4-2c1a8de5b234" providerId="ADAL" clId="{E3A49EC1-B70A-49CB-9468-1D34A32FC83B}" dt="2022-06-17T02:31:31.328" v="4542" actId="1076"/>
          <ac:picMkLst>
            <pc:docMk/>
            <pc:sldMk cId="3017992775" sldId="282"/>
            <ac:picMk id="8" creationId="{7CF6BFA2-427E-F55D-97AA-8B07BFE101B7}"/>
          </ac:picMkLst>
        </pc:picChg>
      </pc:sldChg>
      <pc:sldChg chg="addSp modSp new mod">
        <pc:chgData name="XuMingle" userId="6accb246-f179-42e5-8cc4-2c1a8de5b234" providerId="ADAL" clId="{E3A49EC1-B70A-49CB-9468-1D34A32FC83B}" dt="2022-06-17T03:02:47.563" v="5034" actId="20577"/>
        <pc:sldMkLst>
          <pc:docMk/>
          <pc:sldMk cId="289198425" sldId="283"/>
        </pc:sldMkLst>
        <pc:spChg chg="mod">
          <ac:chgData name="XuMingle" userId="6accb246-f179-42e5-8cc4-2c1a8de5b234" providerId="ADAL" clId="{E3A49EC1-B70A-49CB-9468-1D34A32FC83B}" dt="2022-06-17T03:02:47.563" v="5034" actId="20577"/>
          <ac:spMkLst>
            <pc:docMk/>
            <pc:sldMk cId="289198425" sldId="283"/>
            <ac:spMk id="2" creationId="{12690BD7-3397-0541-477E-A22F2F194C47}"/>
          </ac:spMkLst>
        </pc:spChg>
        <pc:spChg chg="mod">
          <ac:chgData name="XuMingle" userId="6accb246-f179-42e5-8cc4-2c1a8de5b234" providerId="ADAL" clId="{E3A49EC1-B70A-49CB-9468-1D34A32FC83B}" dt="2022-06-17T02:51:08.617" v="4761" actId="21"/>
          <ac:spMkLst>
            <pc:docMk/>
            <pc:sldMk cId="289198425" sldId="283"/>
            <ac:spMk id="3" creationId="{D3D87074-2AA6-B472-8561-4166B3297140}"/>
          </ac:spMkLst>
        </pc:spChg>
        <pc:spChg chg="mod">
          <ac:chgData name="XuMingle" userId="6accb246-f179-42e5-8cc4-2c1a8de5b234" providerId="ADAL" clId="{E3A49EC1-B70A-49CB-9468-1D34A32FC83B}" dt="2022-06-17T02:52:04.219" v="4778" actId="14100"/>
          <ac:spMkLst>
            <pc:docMk/>
            <pc:sldMk cId="289198425" sldId="283"/>
            <ac:spMk id="4" creationId="{A13BA2F1-7FFF-716F-3DDB-882C934BD08A}"/>
          </ac:spMkLst>
        </pc:spChg>
        <pc:picChg chg="add mod">
          <ac:chgData name="XuMingle" userId="6accb246-f179-42e5-8cc4-2c1a8de5b234" providerId="ADAL" clId="{E3A49EC1-B70A-49CB-9468-1D34A32FC83B}" dt="2022-06-17T02:52:39.405" v="4782" actId="1076"/>
          <ac:picMkLst>
            <pc:docMk/>
            <pc:sldMk cId="289198425" sldId="283"/>
            <ac:picMk id="6" creationId="{F1585121-4E6F-A555-7110-BE131BB73AFD}"/>
          </ac:picMkLst>
        </pc:picChg>
        <pc:picChg chg="add mod">
          <ac:chgData name="XuMingle" userId="6accb246-f179-42e5-8cc4-2c1a8de5b234" providerId="ADAL" clId="{E3A49EC1-B70A-49CB-9468-1D34A32FC83B}" dt="2022-06-17T02:52:42.187" v="4783" actId="1076"/>
          <ac:picMkLst>
            <pc:docMk/>
            <pc:sldMk cId="289198425" sldId="283"/>
            <ac:picMk id="8" creationId="{00973416-DF8B-C730-593D-CA31105057C7}"/>
          </ac:picMkLst>
        </pc:picChg>
      </pc:sldChg>
      <pc:sldChg chg="modSp new del mod">
        <pc:chgData name="XuMingle" userId="6accb246-f179-42e5-8cc4-2c1a8de5b234" providerId="ADAL" clId="{E3A49EC1-B70A-49CB-9468-1D34A32FC83B}" dt="2022-06-17T02:51:07.859" v="4760" actId="680"/>
        <pc:sldMkLst>
          <pc:docMk/>
          <pc:sldMk cId="951173451" sldId="284"/>
        </pc:sldMkLst>
        <pc:spChg chg="mod">
          <ac:chgData name="XuMingle" userId="6accb246-f179-42e5-8cc4-2c1a8de5b234" providerId="ADAL" clId="{E3A49EC1-B70A-49CB-9468-1D34A32FC83B}" dt="2022-06-17T02:51:07.415" v="4759"/>
          <ac:spMkLst>
            <pc:docMk/>
            <pc:sldMk cId="951173451" sldId="284"/>
            <ac:spMk id="3" creationId="{CAF4AD4B-E063-D8AB-511B-63EF5B7BCCA6}"/>
          </ac:spMkLst>
        </pc:spChg>
      </pc:sldChg>
      <pc:sldChg chg="modSp new del mod">
        <pc:chgData name="XuMingle" userId="6accb246-f179-42e5-8cc4-2c1a8de5b234" providerId="ADAL" clId="{E3A49EC1-B70A-49CB-9468-1D34A32FC83B}" dt="2022-06-17T02:59:27.174" v="4974" actId="47"/>
        <pc:sldMkLst>
          <pc:docMk/>
          <pc:sldMk cId="2597432342" sldId="284"/>
        </pc:sldMkLst>
        <pc:spChg chg="mod">
          <ac:chgData name="XuMingle" userId="6accb246-f179-42e5-8cc4-2c1a8de5b234" providerId="ADAL" clId="{E3A49EC1-B70A-49CB-9468-1D34A32FC83B}" dt="2022-06-17T02:56:47.784" v="4847" actId="20577"/>
          <ac:spMkLst>
            <pc:docMk/>
            <pc:sldMk cId="2597432342" sldId="284"/>
            <ac:spMk id="2" creationId="{7C3487F1-21ED-9921-2410-9BBB1407301D}"/>
          </ac:spMkLst>
        </pc:spChg>
        <pc:spChg chg="mod">
          <ac:chgData name="XuMingle" userId="6accb246-f179-42e5-8cc4-2c1a8de5b234" providerId="ADAL" clId="{E3A49EC1-B70A-49CB-9468-1D34A32FC83B}" dt="2022-06-17T02:59:11.363" v="4973" actId="20577"/>
          <ac:spMkLst>
            <pc:docMk/>
            <pc:sldMk cId="2597432342" sldId="284"/>
            <ac:spMk id="3" creationId="{F4AE5094-9B04-ED68-9714-68E66850A1A3}"/>
          </ac:spMkLst>
        </pc:spChg>
      </pc:sldChg>
    </pc:docChg>
  </pc:docChgLst>
  <pc:docChgLst>
    <pc:chgData name="mingle1994@student.jbnu.ac.kr" userId="6accb246-f179-42e5-8cc4-2c1a8de5b234" providerId="ADAL" clId="{E3846044-4819-4DC2-B831-557D6934B7D7}"/>
    <pc:docChg chg="undo redo custSel addSld delSld modSld modMainMaster">
      <pc:chgData name="mingle1994@student.jbnu.ac.kr" userId="6accb246-f179-42e5-8cc4-2c1a8de5b234" providerId="ADAL" clId="{E3846044-4819-4DC2-B831-557D6934B7D7}" dt="2020-12-03T04:50:42.539" v="260" actId="20577"/>
      <pc:docMkLst>
        <pc:docMk/>
      </pc:docMkLst>
      <pc:sldChg chg="modSp mod">
        <pc:chgData name="mingle1994@student.jbnu.ac.kr" userId="6accb246-f179-42e5-8cc4-2c1a8de5b234" providerId="ADAL" clId="{E3846044-4819-4DC2-B831-557D6934B7D7}" dt="2020-12-03T04:50:42.539" v="260" actId="20577"/>
        <pc:sldMkLst>
          <pc:docMk/>
          <pc:sldMk cId="4129591924" sldId="258"/>
        </pc:sldMkLst>
        <pc:spChg chg="mod">
          <ac:chgData name="mingle1994@student.jbnu.ac.kr" userId="6accb246-f179-42e5-8cc4-2c1a8de5b234" providerId="ADAL" clId="{E3846044-4819-4DC2-B831-557D6934B7D7}" dt="2020-12-03T04:48:11.716" v="257" actId="6549"/>
          <ac:spMkLst>
            <pc:docMk/>
            <pc:sldMk cId="4129591924" sldId="258"/>
            <ac:spMk id="2" creationId="{7CD80529-23E9-4F20-9044-1D4D0776CDD9}"/>
          </ac:spMkLst>
        </pc:spChg>
        <pc:spChg chg="mod">
          <ac:chgData name="mingle1994@student.jbnu.ac.kr" userId="6accb246-f179-42e5-8cc4-2c1a8de5b234" providerId="ADAL" clId="{E3846044-4819-4DC2-B831-557D6934B7D7}" dt="2020-12-03T04:50:42.539" v="260" actId="20577"/>
          <ac:spMkLst>
            <pc:docMk/>
            <pc:sldMk cId="4129591924" sldId="258"/>
            <ac:spMk id="3" creationId="{5F3462F3-EA2E-4D73-A353-881C3E71A5B7}"/>
          </ac:spMkLst>
        </pc:spChg>
      </pc:sldChg>
      <pc:sldChg chg="new del">
        <pc:chgData name="mingle1994@student.jbnu.ac.kr" userId="6accb246-f179-42e5-8cc4-2c1a8de5b234" providerId="ADAL" clId="{E3846044-4819-4DC2-B831-557D6934B7D7}" dt="2020-12-03T04:47:59.821" v="256" actId="47"/>
        <pc:sldMkLst>
          <pc:docMk/>
          <pc:sldMk cId="2860626639" sldId="264"/>
        </pc:sldMkLst>
      </pc:sldChg>
      <pc:sldChg chg="new del">
        <pc:chgData name="mingle1994@student.jbnu.ac.kr" userId="6accb246-f179-42e5-8cc4-2c1a8de5b234" providerId="ADAL" clId="{E3846044-4819-4DC2-B831-557D6934B7D7}" dt="2020-12-03T04:33:02.157" v="133" actId="47"/>
        <pc:sldMkLst>
          <pc:docMk/>
          <pc:sldMk cId="4089368740" sldId="264"/>
        </pc:sldMkLst>
      </pc:sldChg>
      <pc:sldChg chg="new del">
        <pc:chgData name="mingle1994@student.jbnu.ac.kr" userId="6accb246-f179-42e5-8cc4-2c1a8de5b234" providerId="ADAL" clId="{E3846044-4819-4DC2-B831-557D6934B7D7}" dt="2020-12-03T04:47:58.377" v="255" actId="47"/>
        <pc:sldMkLst>
          <pc:docMk/>
          <pc:sldMk cId="3563493961" sldId="265"/>
        </pc:sldMkLst>
      </pc:sldChg>
      <pc:sldMasterChg chg="addSldLayout delSldLayout modSldLayout sldLayoutOrd">
        <pc:chgData name="mingle1994@student.jbnu.ac.kr" userId="6accb246-f179-42e5-8cc4-2c1a8de5b234" providerId="ADAL" clId="{E3846044-4819-4DC2-B831-557D6934B7D7}" dt="2020-12-03T04:45:56.430" v="254" actId="207"/>
        <pc:sldMasterMkLst>
          <pc:docMk/>
          <pc:sldMasterMk cId="2262755332" sldId="2147483648"/>
        </pc:sldMasterMkLst>
        <pc:sldLayoutChg chg="del">
          <pc:chgData name="mingle1994@student.jbnu.ac.kr" userId="6accb246-f179-42e5-8cc4-2c1a8de5b234" providerId="ADAL" clId="{E3846044-4819-4DC2-B831-557D6934B7D7}" dt="2020-12-03T04:18:16.757" v="0" actId="2696"/>
          <pc:sldLayoutMkLst>
            <pc:docMk/>
            <pc:sldMasterMk cId="2262755332" sldId="2147483648"/>
            <pc:sldLayoutMk cId="3563330857" sldId="2147483649"/>
          </pc:sldLayoutMkLst>
        </pc:sldLayoutChg>
        <pc:sldLayoutChg chg="modSp">
          <pc:chgData name="mingle1994@student.jbnu.ac.kr" userId="6accb246-f179-42e5-8cc4-2c1a8de5b234" providerId="ADAL" clId="{E3846044-4819-4DC2-B831-557D6934B7D7}" dt="2020-12-03T04:45:56.430" v="254" actId="207"/>
          <pc:sldLayoutMkLst>
            <pc:docMk/>
            <pc:sldMasterMk cId="2262755332" sldId="2147483648"/>
            <pc:sldLayoutMk cId="3969757048" sldId="2147483654"/>
          </pc:sldLayoutMkLst>
          <pc:spChg chg="mod">
            <ac:chgData name="mingle1994@student.jbnu.ac.kr" userId="6accb246-f179-42e5-8cc4-2c1a8de5b234" providerId="ADAL" clId="{E3846044-4819-4DC2-B831-557D6934B7D7}" dt="2020-12-03T04:45:56.430" v="254" actId="207"/>
            <ac:spMkLst>
              <pc:docMk/>
              <pc:sldMasterMk cId="2262755332" sldId="2147483648"/>
              <pc:sldLayoutMk cId="3969757048" sldId="2147483654"/>
              <ac:spMk id="11" creationId="{336CC34E-1A26-4F2C-9CC4-5F148528E534}"/>
            </ac:spMkLst>
          </pc:spChg>
        </pc:sldLayoutChg>
        <pc:sldLayoutChg chg="addSp delSp modSp new mod ord">
          <pc:chgData name="mingle1994@student.jbnu.ac.kr" userId="6accb246-f179-42e5-8cc4-2c1a8de5b234" providerId="ADAL" clId="{E3846044-4819-4DC2-B831-557D6934B7D7}" dt="2020-12-03T04:20:15.991" v="15" actId="255"/>
          <pc:sldLayoutMkLst>
            <pc:docMk/>
            <pc:sldMasterMk cId="900963337" sldId="2147483682"/>
            <pc:sldLayoutMk cId="2641574222" sldId="2147483656"/>
          </pc:sldLayoutMkLst>
          <pc:spChg chg="add del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3" creationId="{F1B90D75-5184-43AE-92D4-20EBB69E48D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19:34.735" v="7" actId="11529"/>
            <ac:spMkLst>
              <pc:docMk/>
              <pc:sldMasterMk cId="900963337" sldId="2147483682"/>
              <pc:sldLayoutMk cId="2641574222" sldId="2147483656"/>
              <ac:spMk id="4" creationId="{5CB77D4B-F124-4983-8520-FBCC7C2D42B7}"/>
            </ac:spMkLst>
          </pc:spChg>
          <pc:spChg chg="add del">
            <ac:chgData name="mingle1994@student.jbnu.ac.kr" userId="6accb246-f179-42e5-8cc4-2c1a8de5b234" providerId="ADAL" clId="{E3846044-4819-4DC2-B831-557D6934B7D7}" dt="2020-12-03T04:19:55.445" v="10" actId="11529"/>
            <ac:spMkLst>
              <pc:docMk/>
              <pc:sldMasterMk cId="900963337" sldId="2147483682"/>
              <pc:sldLayoutMk cId="2641574222" sldId="2147483656"/>
              <ac:spMk id="5" creationId="{D97E707F-D2CA-4BAE-B107-1E202D875487}"/>
            </ac:spMkLst>
          </pc:spChg>
          <pc:spChg chg="add mod">
            <ac:chgData name="mingle1994@student.jbnu.ac.kr" userId="6accb246-f179-42e5-8cc4-2c1a8de5b234" providerId="ADAL" clId="{E3846044-4819-4DC2-B831-557D6934B7D7}" dt="2020-12-03T04:20:15.991" v="15" actId="255"/>
            <ac:spMkLst>
              <pc:docMk/>
              <pc:sldMasterMk cId="900963337" sldId="2147483682"/>
              <pc:sldLayoutMk cId="2641574222" sldId="2147483656"/>
              <ac:spMk id="6" creationId="{07C4C245-0614-4201-B039-4CB6D8D42EA4}"/>
            </ac:spMkLst>
          </pc:spChg>
        </pc:sldLayoutChg>
        <pc:sldLayoutChg chg="addSp delSp modSp new mod replId">
          <pc:chgData name="mingle1994@student.jbnu.ac.kr" userId="6accb246-f179-42e5-8cc4-2c1a8de5b234" providerId="ADAL" clId="{E3846044-4819-4DC2-B831-557D6934B7D7}" dt="2020-12-03T04:38:29.680" v="172" actId="1076"/>
          <pc:sldLayoutMkLst>
            <pc:docMk/>
            <pc:sldMasterMk cId="900963337" sldId="2147483682"/>
            <pc:sldLayoutMk cId="247980599" sldId="2147483677"/>
          </pc:sldLayoutMkLst>
          <pc:spChg chg="add del">
            <ac:chgData name="mingle1994@student.jbnu.ac.kr" userId="6accb246-f179-42e5-8cc4-2c1a8de5b234" providerId="ADAL" clId="{E3846044-4819-4DC2-B831-557D6934B7D7}" dt="2020-12-03T04:21:17.013" v="18" actId="11529"/>
            <ac:spMkLst>
              <pc:docMk/>
              <pc:sldMasterMk cId="900963337" sldId="2147483682"/>
              <pc:sldLayoutMk cId="247980599" sldId="2147483677"/>
              <ac:spMk id="3" creationId="{9B35EEDB-59BC-4B52-9AE4-BD610F825DC0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7.157" v="103" actId="122"/>
            <ac:spMkLst>
              <pc:docMk/>
              <pc:sldMasterMk cId="900963337" sldId="2147483682"/>
              <pc:sldLayoutMk cId="247980599" sldId="2147483677"/>
              <ac:spMk id="4" creationId="{1C80FD49-29FE-4C78-AFA0-4EFD6EB2ED1A}"/>
            </ac:spMkLst>
          </pc:spChg>
          <pc:spChg chg="add mod">
            <ac:chgData name="mingle1994@student.jbnu.ac.kr" userId="6accb246-f179-42e5-8cc4-2c1a8de5b234" providerId="ADAL" clId="{E3846044-4819-4DC2-B831-557D6934B7D7}" dt="2020-12-03T04:30:19.694" v="104" actId="122"/>
            <ac:spMkLst>
              <pc:docMk/>
              <pc:sldMasterMk cId="900963337" sldId="2147483682"/>
              <pc:sldLayoutMk cId="247980599" sldId="2147483677"/>
              <ac:spMk id="5" creationId="{F67A076D-3DF0-4DF2-B3FE-A62564E75C66}"/>
            </ac:spMkLst>
          </pc:spChg>
          <pc:spChg chg="add mo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6" creationId="{62E00A6E-8F44-4C8E-A6CD-B1AC0D6591FD}"/>
            </ac:spMkLst>
          </pc:spChg>
          <pc:spChg chg="add mod">
            <ac:chgData name="mingle1994@student.jbnu.ac.kr" userId="6accb246-f179-42e5-8cc4-2c1a8de5b234" providerId="ADAL" clId="{E3846044-4819-4DC2-B831-557D6934B7D7}" dt="2020-12-03T04:22:46.183" v="38" actId="1076"/>
            <ac:spMkLst>
              <pc:docMk/>
              <pc:sldMasterMk cId="900963337" sldId="2147483682"/>
              <pc:sldLayoutMk cId="247980599" sldId="2147483677"/>
              <ac:spMk id="7" creationId="{045892A3-430C-41F4-A67A-7D856D52E8C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5:27.843" v="56" actId="1076"/>
            <ac:spMkLst>
              <pc:docMk/>
              <pc:sldMasterMk cId="900963337" sldId="2147483682"/>
              <pc:sldLayoutMk cId="247980599" sldId="2147483677"/>
              <ac:spMk id="8" creationId="{DB5AEBCC-BCE3-415D-8D43-C501827E456B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23:58.969" v="50" actId="1076"/>
            <ac:spMkLst>
              <pc:docMk/>
              <pc:sldMasterMk cId="900963337" sldId="2147483682"/>
              <pc:sldLayoutMk cId="247980599" sldId="2147483677"/>
              <ac:spMk id="9" creationId="{495BC59C-170F-4C54-BB4F-EC8D336EC1D5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847" v="60"/>
            <ac:spMkLst>
              <pc:docMk/>
              <pc:sldMasterMk cId="900963337" sldId="2147483682"/>
              <pc:sldLayoutMk cId="247980599" sldId="2147483677"/>
              <ac:spMk id="10" creationId="{5ACE9142-7977-4741-9B45-8EAF8E3324B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5:47.437" v="59"/>
            <ac:spMkLst>
              <pc:docMk/>
              <pc:sldMasterMk cId="900963337" sldId="2147483682"/>
              <pc:sldLayoutMk cId="247980599" sldId="2147483677"/>
              <ac:spMk id="11" creationId="{C65F93AC-2EE8-43F6-9153-85411356D715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14.116" v="169" actId="1076"/>
            <ac:spMkLst>
              <pc:docMk/>
              <pc:sldMasterMk cId="900963337" sldId="2147483682"/>
              <pc:sldLayoutMk cId="247980599" sldId="2147483677"/>
              <ac:spMk id="12" creationId="{013F0D9B-BE37-4759-8A2D-5B312EBDB42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16.269" v="170" actId="478"/>
            <ac:spMkLst>
              <pc:docMk/>
              <pc:sldMasterMk cId="900963337" sldId="2147483682"/>
              <pc:sldLayoutMk cId="247980599" sldId="2147483677"/>
              <ac:spMk id="13" creationId="{79E2E461-BD76-482A-829E-55AD8C40D0EC}"/>
            </ac:spMkLst>
          </pc:spChg>
          <pc:spChg chg="add mod">
            <ac:chgData name="mingle1994@student.jbnu.ac.kr" userId="6accb246-f179-42e5-8cc4-2c1a8de5b234" providerId="ADAL" clId="{E3846044-4819-4DC2-B831-557D6934B7D7}" dt="2020-12-03T04:38:29.680" v="172" actId="1076"/>
            <ac:spMkLst>
              <pc:docMk/>
              <pc:sldMasterMk cId="900963337" sldId="2147483682"/>
              <pc:sldLayoutMk cId="247980599" sldId="2147483677"/>
              <ac:spMk id="14" creationId="{9AD0173F-2305-4E0A-9164-CE8B4CB9A52F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5:30.320" v="253" actId="207"/>
          <pc:sldLayoutMkLst>
            <pc:docMk/>
            <pc:sldMasterMk cId="900963337" sldId="2147483682"/>
            <pc:sldLayoutMk cId="3760399278" sldId="2147483678"/>
          </pc:sldLayoutMkLst>
          <pc:spChg chg="add mod">
            <ac:chgData name="mingle1994@student.jbnu.ac.kr" userId="6accb246-f179-42e5-8cc4-2c1a8de5b234" providerId="ADAL" clId="{E3846044-4819-4DC2-B831-557D6934B7D7}" dt="2020-12-03T04:42:04.508" v="216" actId="1076"/>
            <ac:spMkLst>
              <pc:docMk/>
              <pc:sldMasterMk cId="900963337" sldId="2147483682"/>
              <pc:sldLayoutMk cId="3760399278" sldId="2147483678"/>
              <ac:spMk id="3" creationId="{F15E950B-98D5-4656-A9FA-C0DE070C659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08.028" v="217" actId="1076"/>
            <ac:spMkLst>
              <pc:docMk/>
              <pc:sldMasterMk cId="900963337" sldId="2147483682"/>
              <pc:sldLayoutMk cId="3760399278" sldId="2147483678"/>
              <ac:spMk id="4" creationId="{D41767E4-3095-48E5-8E88-2A8E591DBB63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4.550" v="220" actId="14100"/>
            <ac:spMkLst>
              <pc:docMk/>
              <pc:sldMasterMk cId="900963337" sldId="2147483682"/>
              <pc:sldLayoutMk cId="3760399278" sldId="2147483678"/>
              <ac:spMk id="5" creationId="{295D22E3-68BF-43AD-86FC-EBB4C7C0EB50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27.765" v="221" actId="14100"/>
            <ac:spMkLst>
              <pc:docMk/>
              <pc:sldMasterMk cId="900963337" sldId="2147483682"/>
              <pc:sldLayoutMk cId="3760399278" sldId="2147483678"/>
              <ac:spMk id="6" creationId="{7736B84B-5F3D-44FA-966A-7A2DE3B4E548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4.956" v="173" actId="478"/>
            <ac:spMkLst>
              <pc:docMk/>
              <pc:sldMasterMk cId="900963337" sldId="2147483682"/>
              <pc:sldLayoutMk cId="3760399278" sldId="2147483678"/>
              <ac:spMk id="7" creationId="{267DB906-D790-4FBA-BC05-563459305276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35.596" v="174" actId="478"/>
            <ac:spMkLst>
              <pc:docMk/>
              <pc:sldMasterMk cId="900963337" sldId="2147483682"/>
              <pc:sldLayoutMk cId="3760399278" sldId="2147483678"/>
              <ac:spMk id="8" creationId="{57D5FE79-2F8A-4E8D-B664-EF4ADA41FD73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26:46.891" v="70"/>
            <ac:spMkLst>
              <pc:docMk/>
              <pc:sldMasterMk cId="900963337" sldId="2147483682"/>
              <pc:sldLayoutMk cId="3760399278" sldId="2147483678"/>
              <ac:spMk id="9" creationId="{A88A0EEF-7537-4D22-9F9C-C23965E360A4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5:21.990" v="252" actId="207"/>
            <ac:spMkLst>
              <pc:docMk/>
              <pc:sldMasterMk cId="900963337" sldId="2147483682"/>
              <pc:sldLayoutMk cId="3760399278" sldId="2147483678"/>
              <ac:spMk id="10" creationId="{4ADC8339-0A39-404A-A857-6D87FC3C4D8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5:30.320" v="253" actId="207"/>
            <ac:spMkLst>
              <pc:docMk/>
              <pc:sldMasterMk cId="900963337" sldId="2147483682"/>
              <pc:sldLayoutMk cId="3760399278" sldId="2147483678"/>
              <ac:spMk id="11" creationId="{3F77D45B-6D8E-4892-AA82-DA8247A96505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48.258" v="212" actId="1076"/>
            <ac:spMkLst>
              <pc:docMk/>
              <pc:sldMasterMk cId="900963337" sldId="2147483682"/>
              <pc:sldLayoutMk cId="3760399278" sldId="2147483678"/>
              <ac:spMk id="12" creationId="{656B7CF0-2DD9-4C0C-86F6-E53C8F6722DE}"/>
            </ac:spMkLst>
          </pc:spChg>
          <pc:spChg chg="add mod">
            <ac:chgData name="mingle1994@student.jbnu.ac.kr" userId="6accb246-f179-42e5-8cc4-2c1a8de5b234" providerId="ADAL" clId="{E3846044-4819-4DC2-B831-557D6934B7D7}" dt="2020-12-03T04:41:54.851" v="213" actId="1076"/>
            <ac:spMkLst>
              <pc:docMk/>
              <pc:sldMasterMk cId="900963337" sldId="2147483682"/>
              <pc:sldLayoutMk cId="3760399278" sldId="2147483678"/>
              <ac:spMk id="13" creationId="{C4516918-94BF-4B09-8C3D-BD8CB2C2EFF5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3:40.246" v="239" actId="14100"/>
          <pc:sldLayoutMkLst>
            <pc:docMk/>
            <pc:sldMasterMk cId="900963337" sldId="2147483682"/>
            <pc:sldLayoutMk cId="3730210864" sldId="2147483679"/>
          </pc:sldLayoutMkLst>
          <pc:spChg chg="add mod">
            <ac:chgData name="mingle1994@student.jbnu.ac.kr" userId="6accb246-f179-42e5-8cc4-2c1a8de5b234" providerId="ADAL" clId="{E3846044-4819-4DC2-B831-557D6934B7D7}" dt="2020-12-03T04:43:15.506" v="230" actId="1076"/>
            <ac:spMkLst>
              <pc:docMk/>
              <pc:sldMasterMk cId="900963337" sldId="2147483682"/>
              <pc:sldLayoutMk cId="3730210864" sldId="2147483679"/>
              <ac:spMk id="3" creationId="{FFDB4D36-8198-48F2-8936-CA59D3462CD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6.293" v="234" actId="1076"/>
            <ac:spMkLst>
              <pc:docMk/>
              <pc:sldMasterMk cId="900963337" sldId="2147483682"/>
              <pc:sldLayoutMk cId="3730210864" sldId="2147483679"/>
              <ac:spMk id="4" creationId="{4511A87C-0F45-45AA-B3FF-F71CA185AEF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40.246" v="239" actId="14100"/>
            <ac:spMkLst>
              <pc:docMk/>
              <pc:sldMasterMk cId="900963337" sldId="2147483682"/>
              <pc:sldLayoutMk cId="3730210864" sldId="2147483679"/>
              <ac:spMk id="5" creationId="{CB402D0D-57D6-49E0-9180-BAACE79B1643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7.398" v="238" actId="14100"/>
            <ac:spMkLst>
              <pc:docMk/>
              <pc:sldMasterMk cId="900963337" sldId="2147483682"/>
              <pc:sldLayoutMk cId="3730210864" sldId="2147483679"/>
              <ac:spMk id="6" creationId="{CBCA6534-0B31-4750-857D-F9B6C6E5D529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33.492" v="237" actId="14100"/>
            <ac:spMkLst>
              <pc:docMk/>
              <pc:sldMasterMk cId="900963337" sldId="2147483682"/>
              <pc:sldLayoutMk cId="3730210864" sldId="2147483679"/>
              <ac:spMk id="7" creationId="{53D797DA-90BA-409A-B3B7-356140DC63EB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22.010" v="233" actId="1076"/>
            <ac:spMkLst>
              <pc:docMk/>
              <pc:sldMasterMk cId="900963337" sldId="2147483682"/>
              <pc:sldLayoutMk cId="3730210864" sldId="2147483679"/>
              <ac:spMk id="8" creationId="{DFBDDE77-164C-4B57-BE51-832BFF815BEC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4.397" v="178" actId="478"/>
            <ac:spMkLst>
              <pc:docMk/>
              <pc:sldMasterMk cId="900963337" sldId="2147483682"/>
              <pc:sldLayoutMk cId="3730210864" sldId="2147483679"/>
              <ac:spMk id="9" creationId="{CC175954-84BF-47A0-9A60-1CC9D1A2C48E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278" v="179" actId="478"/>
            <ac:spMkLst>
              <pc:docMk/>
              <pc:sldMasterMk cId="900963337" sldId="2147483682"/>
              <pc:sldLayoutMk cId="3730210864" sldId="2147483679"/>
              <ac:spMk id="10" creationId="{53A54C30-0D0D-4BA9-B8F7-A5C5C043E10A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38:55.893" v="180" actId="478"/>
            <ac:spMkLst>
              <pc:docMk/>
              <pc:sldMasterMk cId="900963337" sldId="2147483682"/>
              <pc:sldLayoutMk cId="3730210864" sldId="2147483679"/>
              <ac:spMk id="11" creationId="{537E44C8-7D14-4F10-A52C-18D3E64816AE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32:01.670" v="123" actId="14100"/>
            <ac:spMkLst>
              <pc:docMk/>
              <pc:sldMasterMk cId="900963337" sldId="2147483682"/>
              <pc:sldLayoutMk cId="3730210864" sldId="2147483679"/>
              <ac:spMk id="12" creationId="{0A29DDCE-E756-4275-A513-3F8858BC7B1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29.871" v="236" actId="1076"/>
            <ac:spMkLst>
              <pc:docMk/>
              <pc:sldMasterMk cId="900963337" sldId="2147483682"/>
              <pc:sldLayoutMk cId="3730210864" sldId="2147483679"/>
              <ac:spMk id="13" creationId="{660D6FA7-8FB6-4213-BFA7-868994732628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3:18.720" v="232" actId="1076"/>
            <ac:spMkLst>
              <pc:docMk/>
              <pc:sldMasterMk cId="900963337" sldId="2147483682"/>
              <pc:sldLayoutMk cId="3730210864" sldId="2147483679"/>
              <ac:spMk id="14" creationId="{48C0A342-0E9B-47C5-8C6B-93655372F467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8.937" v="229" actId="1076"/>
            <ac:spMkLst>
              <pc:docMk/>
              <pc:sldMasterMk cId="900963337" sldId="2147483682"/>
              <pc:sldLayoutMk cId="3730210864" sldId="2147483679"/>
              <ac:spMk id="15" creationId="{17EFAD8A-E50C-4053-9C0F-60B941E1C63E}"/>
            </ac:spMkLst>
          </pc:spChg>
          <pc:spChg chg="add mod">
            <ac:chgData name="mingle1994@student.jbnu.ac.kr" userId="6accb246-f179-42e5-8cc4-2c1a8de5b234" providerId="ADAL" clId="{E3846044-4819-4DC2-B831-557D6934B7D7}" dt="2020-12-03T04:42:53.352" v="225" actId="1076"/>
            <ac:spMkLst>
              <pc:docMk/>
              <pc:sldMasterMk cId="900963337" sldId="2147483682"/>
              <pc:sldLayoutMk cId="3730210864" sldId="2147483679"/>
              <ac:spMk id="16" creationId="{A6A38445-C468-4084-A1B9-661F54678D75}"/>
            </ac:spMkLst>
          </pc:spChg>
          <pc:spChg chg="add mod">
            <ac:chgData name="mingle1994@student.jbnu.ac.kr" userId="6accb246-f179-42e5-8cc4-2c1a8de5b234" providerId="ADAL" clId="{E3846044-4819-4DC2-B831-557D6934B7D7}" dt="2020-12-03T04:43:02.066" v="228" actId="1076"/>
            <ac:spMkLst>
              <pc:docMk/>
              <pc:sldMasterMk cId="900963337" sldId="2147483682"/>
              <pc:sldLayoutMk cId="3730210864" sldId="2147483679"/>
              <ac:spMk id="17" creationId="{CD5AB7D7-F0BE-4AB6-A80A-67CCCD8687F4}"/>
            </ac:spMkLst>
          </pc:spChg>
        </pc:sldLayoutChg>
        <pc:sldLayoutChg chg="addSp delSp modSp new mod">
          <pc:chgData name="mingle1994@student.jbnu.ac.kr" userId="6accb246-f179-42e5-8cc4-2c1a8de5b234" providerId="ADAL" clId="{E3846044-4819-4DC2-B831-557D6934B7D7}" dt="2020-12-03T04:44:56.701" v="251" actId="14100"/>
          <pc:sldLayoutMkLst>
            <pc:docMk/>
            <pc:sldMasterMk cId="900963337" sldId="2147483682"/>
            <pc:sldLayoutMk cId="2693961302" sldId="2147483680"/>
          </pc:sldLayoutMkLst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3" creationId="{B2CCE555-E2EB-4DA9-B981-526D7C83565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4" creationId="{CEF00624-010B-4299-8CF1-95AAAB05B0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6.701" v="251" actId="14100"/>
            <ac:spMkLst>
              <pc:docMk/>
              <pc:sldMasterMk cId="900963337" sldId="2147483682"/>
              <pc:sldLayoutMk cId="2693961302" sldId="2147483680"/>
              <ac:spMk id="5" creationId="{B469E380-E173-4895-ADF4-8995B25211A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3.749" v="250" actId="14100"/>
            <ac:spMkLst>
              <pc:docMk/>
              <pc:sldMasterMk cId="900963337" sldId="2147483682"/>
              <pc:sldLayoutMk cId="2693961302" sldId="2147483680"/>
              <ac:spMk id="6" creationId="{1788D5C6-7197-4300-8EAB-F4FFF56F7B57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50.646" v="249" actId="14100"/>
            <ac:spMkLst>
              <pc:docMk/>
              <pc:sldMasterMk cId="900963337" sldId="2147483682"/>
              <pc:sldLayoutMk cId="2693961302" sldId="2147483680"/>
              <ac:spMk id="7" creationId="{837C083C-2FFD-4C38-8FF5-64BC019B0E1A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8" creationId="{57E2B622-B8E8-4038-B608-74D48116D9A4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7.917" v="248" actId="14100"/>
            <ac:spMkLst>
              <pc:docMk/>
              <pc:sldMasterMk cId="900963337" sldId="2147483682"/>
              <pc:sldLayoutMk cId="2693961302" sldId="2147483680"/>
              <ac:spMk id="9" creationId="{53382EB1-2741-4F7C-BD65-083A8F0918C8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45.332" v="247" actId="1076"/>
            <ac:spMkLst>
              <pc:docMk/>
              <pc:sldMasterMk cId="900963337" sldId="2147483682"/>
              <pc:sldLayoutMk cId="2693961302" sldId="2147483680"/>
              <ac:spMk id="10" creationId="{C8CA13EE-A735-488B-94FF-5829FF1475CF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20.517" v="196" actId="478"/>
            <ac:spMkLst>
              <pc:docMk/>
              <pc:sldMasterMk cId="900963337" sldId="2147483682"/>
              <pc:sldLayoutMk cId="2693961302" sldId="2147483680"/>
              <ac:spMk id="11" creationId="{4227E625-2525-4645-97EB-38D22427279D}"/>
            </ac:spMkLst>
          </pc:spChg>
          <pc:spChg chg="add del mod ord">
            <ac:chgData name="mingle1994@student.jbnu.ac.kr" userId="6accb246-f179-42e5-8cc4-2c1a8de5b234" providerId="ADAL" clId="{E3846044-4819-4DC2-B831-557D6934B7D7}" dt="2020-12-03T04:40:40.771" v="203" actId="1076"/>
            <ac:spMkLst>
              <pc:docMk/>
              <pc:sldMasterMk cId="900963337" sldId="2147483682"/>
              <pc:sldLayoutMk cId="2693961302" sldId="2147483680"/>
              <ac:spMk id="12" creationId="{717A0CD8-FDD2-4E45-AABF-5E6C2DB52DA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0:15.345" v="193" actId="14100"/>
            <ac:spMkLst>
              <pc:docMk/>
              <pc:sldMasterMk cId="900963337" sldId="2147483682"/>
              <pc:sldLayoutMk cId="2693961302" sldId="2147483680"/>
              <ac:spMk id="13" creationId="{5906D058-7C73-40B2-A43C-8F8A15336E2D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09.032" v="243" actId="1076"/>
            <ac:spMkLst>
              <pc:docMk/>
              <pc:sldMasterMk cId="900963337" sldId="2147483682"/>
              <pc:sldLayoutMk cId="2693961302" sldId="2147483680"/>
              <ac:spMk id="14" creationId="{7D9DDD37-7761-427E-813E-5FB0C8DACC69}"/>
            </ac:spMkLst>
          </pc:spChg>
          <pc:spChg chg="add del mod">
            <ac:chgData name="mingle1994@student.jbnu.ac.kr" userId="6accb246-f179-42e5-8cc4-2c1a8de5b234" providerId="ADAL" clId="{E3846044-4819-4DC2-B831-557D6934B7D7}" dt="2020-12-03T04:41:04.452" v="207" actId="478"/>
            <ac:spMkLst>
              <pc:docMk/>
              <pc:sldMasterMk cId="900963337" sldId="2147483682"/>
              <pc:sldLayoutMk cId="2693961302" sldId="2147483680"/>
              <ac:spMk id="15" creationId="{3F165EC5-807E-4701-BE1D-38F82928110B}"/>
            </ac:spMkLst>
          </pc:spChg>
          <pc:spChg chg="add mod">
            <ac:chgData name="mingle1994@student.jbnu.ac.kr" userId="6accb246-f179-42e5-8cc4-2c1a8de5b234" providerId="ADAL" clId="{E3846044-4819-4DC2-B831-557D6934B7D7}" dt="2020-12-03T04:44:10.642" v="244" actId="1076"/>
            <ac:spMkLst>
              <pc:docMk/>
              <pc:sldMasterMk cId="900963337" sldId="2147483682"/>
              <pc:sldLayoutMk cId="2693961302" sldId="2147483680"/>
              <ac:spMk id="16" creationId="{090D032A-3AC7-4106-B166-AEFFBB18BCF9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7" creationId="{609F6D43-6870-4544-8040-3CBFE58558E5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1:23.496" v="211" actId="167"/>
            <ac:spMkLst>
              <pc:docMk/>
              <pc:sldMasterMk cId="900963337" sldId="2147483682"/>
              <pc:sldLayoutMk cId="2693961302" sldId="2147483680"/>
              <ac:spMk id="18" creationId="{D6CC6D58-EFC1-4393-BF39-4417277D24EC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2.593" v="245" actId="1076"/>
            <ac:spMkLst>
              <pc:docMk/>
              <pc:sldMasterMk cId="900963337" sldId="2147483682"/>
              <pc:sldLayoutMk cId="2693961302" sldId="2147483680"/>
              <ac:spMk id="19" creationId="{443A6B01-04D8-46AF-932C-649AEB74577D}"/>
            </ac:spMkLst>
          </pc:spChg>
          <pc:spChg chg="add mod ord">
            <ac:chgData name="mingle1994@student.jbnu.ac.kr" userId="6accb246-f179-42e5-8cc4-2c1a8de5b234" providerId="ADAL" clId="{E3846044-4819-4DC2-B831-557D6934B7D7}" dt="2020-12-03T04:44:15.923" v="246" actId="1076"/>
            <ac:spMkLst>
              <pc:docMk/>
              <pc:sldMasterMk cId="900963337" sldId="2147483682"/>
              <pc:sldLayoutMk cId="2693961302" sldId="2147483680"/>
              <ac:spMk id="20" creationId="{FBE49D7B-DF06-4485-B2C0-F45A97A579E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AE22-3ED7-4DFE-A71F-4514E3D60DF3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7C14-430D-46CC-AA69-0FCAF744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486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540607-4E2C-452A-82AD-3FE90735C244}"/>
              </a:ext>
            </a:extLst>
          </p:cNvPr>
          <p:cNvCxnSpPr>
            <a:cxnSpLocks/>
          </p:cNvCxnSpPr>
          <p:nvPr userDrawn="1"/>
        </p:nvCxnSpPr>
        <p:spPr>
          <a:xfrm>
            <a:off x="685800" y="3363245"/>
            <a:ext cx="7772400" cy="0"/>
          </a:xfrm>
          <a:prstGeom prst="line">
            <a:avLst/>
          </a:prstGeom>
          <a:ln w="38100">
            <a:solidFill>
              <a:srgbClr val="A5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0770B-D3D4-4F0A-A627-D99486A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4C245-0614-4201-B039-4CB6D8D42E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8623697" cy="433228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662EBACF-AC81-4EC7-8ECA-3814ECFEAA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492872"/>
            <a:ext cx="9143999" cy="36512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5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3651-14A0-4FF4-AF45-A0466DBA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1F880-7E1A-4520-98D1-AA5FA3827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2315" y="1279945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97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27427-6606-4636-AB4C-4EEA71F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58016087-CBA4-4E66-942E-D9AB8D965C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756" y="1299998"/>
            <a:ext cx="4367464" cy="437489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62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51C4-A6EC-4FF5-8429-91022D9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A83D6DA-69DC-41C8-A9D3-939BC7D9B0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663" y="1299998"/>
            <a:ext cx="8626643" cy="141512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4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495BC59C-170F-4C54-BB4F-EC8D336EC1D5}"/>
              </a:ext>
            </a:extLst>
          </p:cNvPr>
          <p:cNvSpPr/>
          <p:nvPr userDrawn="1"/>
        </p:nvSpPr>
        <p:spPr>
          <a:xfrm>
            <a:off x="4907643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B5AEBCC-BCE3-415D-8D43-C501827E456B}"/>
              </a:ext>
            </a:extLst>
          </p:cNvPr>
          <p:cNvSpPr/>
          <p:nvPr userDrawn="1"/>
        </p:nvSpPr>
        <p:spPr>
          <a:xfrm>
            <a:off x="602858" y="1315452"/>
            <a:ext cx="3627496" cy="490559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90500" dist="266700" dir="5400000" sx="96000" sy="96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E00771-45E4-4AFA-A44B-40BD6128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0FD49-29FE-4C78-AFA0-4EFD6EB2ED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7037" y="199064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A076D-3DF0-4DF2-B3FE-A62564E75C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9" y="198003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2E00A6E-8F44-4C8E-A6CD-B1AC0D659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5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45892A3-430C-41F4-A67A-7D856D52E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703846"/>
            <a:ext cx="3233988" cy="2156911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13F0D9B-BE37-4759-8A2D-5B312EBDB42C}"/>
              </a:ext>
            </a:extLst>
          </p:cNvPr>
          <p:cNvSpPr/>
          <p:nvPr userDrawn="1"/>
        </p:nvSpPr>
        <p:spPr>
          <a:xfrm>
            <a:off x="2207783" y="155841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9AD0173F-2305-4E0A-9164-CE8B4CB9A52F}"/>
              </a:ext>
            </a:extLst>
          </p:cNvPr>
          <p:cNvSpPr/>
          <p:nvPr userDrawn="1"/>
        </p:nvSpPr>
        <p:spPr>
          <a:xfrm>
            <a:off x="6512569" y="154249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77D45B-6D8E-4892-AA82-DA8247A96505}"/>
              </a:ext>
            </a:extLst>
          </p:cNvPr>
          <p:cNvSpPr/>
          <p:nvPr userDrawn="1"/>
        </p:nvSpPr>
        <p:spPr>
          <a:xfrm>
            <a:off x="5050766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C8339-0A39-404A-A857-6D87FC3C4D8D}"/>
              </a:ext>
            </a:extLst>
          </p:cNvPr>
          <p:cNvSpPr/>
          <p:nvPr userDrawn="1"/>
        </p:nvSpPr>
        <p:spPr>
          <a:xfrm>
            <a:off x="751985" y="1178773"/>
            <a:ext cx="3341250" cy="4561700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504146-3AE0-41CD-8BB3-8B4D866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15E950B-98D5-4656-A9FA-C0DE070C6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5282" y="151489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767E4-3095-48E5-8E88-2A8E591DBB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818" y="1505705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95D22E3-68BF-43AD-86FC-EBB4C7C0E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616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736B84B-5F3D-44FA-966A-7A2DE3B4E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4397" y="2218885"/>
            <a:ext cx="3233988" cy="336376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656B7CF0-2DD9-4C0C-86F6-E53C8F6722DE}"/>
              </a:ext>
            </a:extLst>
          </p:cNvPr>
          <p:cNvSpPr/>
          <p:nvPr userDrawn="1"/>
        </p:nvSpPr>
        <p:spPr>
          <a:xfrm>
            <a:off x="2213788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4516918-94BF-4B09-8C3D-BD8CB2C2EFF5}"/>
              </a:ext>
            </a:extLst>
          </p:cNvPr>
          <p:cNvSpPr/>
          <p:nvPr userDrawn="1"/>
        </p:nvSpPr>
        <p:spPr>
          <a:xfrm>
            <a:off x="6512569" y="1022643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D6FA7-8FB6-4213-BFA7-868994732628}"/>
              </a:ext>
            </a:extLst>
          </p:cNvPr>
          <p:cNvSpPr/>
          <p:nvPr userDrawn="1"/>
        </p:nvSpPr>
        <p:spPr>
          <a:xfrm>
            <a:off x="6165327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C0A342-0E9B-47C5-8C6B-93655372F467}"/>
              </a:ext>
            </a:extLst>
          </p:cNvPr>
          <p:cNvSpPr/>
          <p:nvPr userDrawn="1"/>
        </p:nvSpPr>
        <p:spPr>
          <a:xfrm>
            <a:off x="3184503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29DDCE-E756-4275-A513-3F8858BC7B18}"/>
              </a:ext>
            </a:extLst>
          </p:cNvPr>
          <p:cNvSpPr/>
          <p:nvPr userDrawn="1"/>
        </p:nvSpPr>
        <p:spPr>
          <a:xfrm>
            <a:off x="203680" y="1230482"/>
            <a:ext cx="2798199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9E8F4-9EE1-47AB-BAA6-8CD1494C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FDB4D36-8198-48F2-8936-CA59D3462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7206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1A87C-0F45-45AA-B3FF-F71CA185AE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3965" y="149751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B402D0D-57D6-49E0-9180-BAACE79B1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178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CA6534-0B31-4750-857D-F9B6C6E5D5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716" y="2262409"/>
            <a:ext cx="2692568" cy="33651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53D797DA-90BA-409A-B3B7-356140DC63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3254" y="2262409"/>
            <a:ext cx="2692568" cy="33651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FBDDE77-164C-4B57-BE51-832BFF815B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4672" y="1514959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7EFAD8A-E50C-4053-9C0F-60B941E1C63E}"/>
              </a:ext>
            </a:extLst>
          </p:cNvPr>
          <p:cNvSpPr/>
          <p:nvPr userDrawn="1"/>
        </p:nvSpPr>
        <p:spPr>
          <a:xfrm>
            <a:off x="1393957" y="112121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A6A38445-C468-4084-A1B9-661F54678D75}"/>
              </a:ext>
            </a:extLst>
          </p:cNvPr>
          <p:cNvSpPr/>
          <p:nvPr userDrawn="1"/>
        </p:nvSpPr>
        <p:spPr>
          <a:xfrm>
            <a:off x="7361914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CD5AB7D7-F0BE-4AB6-A80A-67CCCD8687F4}"/>
              </a:ext>
            </a:extLst>
          </p:cNvPr>
          <p:cNvSpPr/>
          <p:nvPr userDrawn="1"/>
        </p:nvSpPr>
        <p:spPr>
          <a:xfrm>
            <a:off x="4361423" y="1117354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9F6D43-6870-4544-8040-3CBFE58558E5}"/>
              </a:ext>
            </a:extLst>
          </p:cNvPr>
          <p:cNvSpPr/>
          <p:nvPr userDrawn="1"/>
        </p:nvSpPr>
        <p:spPr>
          <a:xfrm>
            <a:off x="6833602" y="1240264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CC6D58-EFC1-4393-BF39-4417277D24EC}"/>
              </a:ext>
            </a:extLst>
          </p:cNvPr>
          <p:cNvSpPr/>
          <p:nvPr userDrawn="1"/>
        </p:nvSpPr>
        <p:spPr>
          <a:xfrm>
            <a:off x="4572000" y="1240264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43A6B01-04D8-46AF-932C-649AEB74577D}"/>
              </a:ext>
            </a:extLst>
          </p:cNvPr>
          <p:cNvSpPr/>
          <p:nvPr userDrawn="1"/>
        </p:nvSpPr>
        <p:spPr>
          <a:xfrm>
            <a:off x="5486041" y="1135857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BE49D7B-DF06-4485-B2C0-F45A97A579E8}"/>
              </a:ext>
            </a:extLst>
          </p:cNvPr>
          <p:cNvSpPr/>
          <p:nvPr userDrawn="1"/>
        </p:nvSpPr>
        <p:spPr>
          <a:xfrm>
            <a:off x="7732690" y="1127751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7A0CD8-FDD2-4E45-AABF-5E6C2DB52DAC}"/>
              </a:ext>
            </a:extLst>
          </p:cNvPr>
          <p:cNvSpPr/>
          <p:nvPr userDrawn="1"/>
        </p:nvSpPr>
        <p:spPr>
          <a:xfrm>
            <a:off x="2342815" y="1230482"/>
            <a:ext cx="2213312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06D058-7C73-40B2-A43C-8F8A15336E2D}"/>
              </a:ext>
            </a:extLst>
          </p:cNvPr>
          <p:cNvSpPr/>
          <p:nvPr userDrawn="1"/>
        </p:nvSpPr>
        <p:spPr>
          <a:xfrm>
            <a:off x="81213" y="1230482"/>
            <a:ext cx="2244556" cy="4479368"/>
          </a:xfrm>
          <a:prstGeom prst="roundRect">
            <a:avLst>
              <a:gd name="adj" fmla="val 393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CF2475-B51C-43A0-B126-43E5046E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B2CCE555-E2EB-4DA9-B981-526D7C835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856" y="1514764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00624-010B-4299-8CF1-95AAAB05B0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895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469E380-E173-4895-ADF4-8995B2521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346" y="2279654"/>
            <a:ext cx="2151146" cy="333808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1788D5C6-7197-4300-8EAB-F4FFF56F7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898" y="2285344"/>
            <a:ext cx="2151146" cy="333741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7C083C-2FFD-4C38-8FF5-64BC019B0E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5447" y="2285344"/>
            <a:ext cx="2154656" cy="333239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7E2B622-B8E8-4038-B608-74D48116D9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77408" y="1510672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3382EB1-2741-4F7C-BD65-083A8F0918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60509" y="2285343"/>
            <a:ext cx="2151146" cy="3332394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8CA13EE-A735-488B-94FF-5829FF1475C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60509" y="1510671"/>
            <a:ext cx="2151146" cy="46513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D9DDD37-7761-427E-813E-5FB0C8DACC69}"/>
              </a:ext>
            </a:extLst>
          </p:cNvPr>
          <p:cNvSpPr/>
          <p:nvPr userDrawn="1"/>
        </p:nvSpPr>
        <p:spPr>
          <a:xfrm>
            <a:off x="993667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90D032A-3AC7-4106-B166-AEFFBB18BCF9}"/>
              </a:ext>
            </a:extLst>
          </p:cNvPr>
          <p:cNvSpPr/>
          <p:nvPr userDrawn="1"/>
        </p:nvSpPr>
        <p:spPr>
          <a:xfrm>
            <a:off x="3237051" y="1117969"/>
            <a:ext cx="417644" cy="205463"/>
          </a:xfrm>
          <a:prstGeom prst="parallelogram">
            <a:avLst>
              <a:gd name="adj" fmla="val 0"/>
            </a:avLst>
          </a:prstGeom>
          <a:solidFill>
            <a:srgbClr val="A52D6A"/>
          </a:solidFill>
          <a:ln w="12700" cap="flat" cmpd="sng" algn="ctr">
            <a:noFill/>
            <a:prstDash val="solid"/>
            <a:miter lim="800000"/>
          </a:ln>
          <a:effectLst>
            <a:outerShdw blurRad="406400" dist="38100" dir="2700000" algn="tl" rotWithShape="0">
              <a:srgbClr val="88E9FC"/>
            </a:outerShdw>
          </a:effectLst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A52D6A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96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3185"/>
            <a:ext cx="7886700" cy="448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22/06/16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A3569-3F6A-40A1-9551-7288EB20BB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4" descr="Chonbuk National University, Korea – Academic Mobility Office of Igor  Sikorsky Kyiv Polytechnic Institute">
            <a:extLst>
              <a:ext uri="{FF2B5EF4-FFF2-40B4-BE49-F238E27FC236}">
                <a16:creationId xmlns:a16="http://schemas.microsoft.com/office/drawing/2014/main" id="{86E560BA-20EF-47E2-AE9D-D4E49E42DC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4" b="6443"/>
          <a:stretch/>
        </p:blipFill>
        <p:spPr bwMode="auto">
          <a:xfrm>
            <a:off x="8209089" y="0"/>
            <a:ext cx="934911" cy="2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6" r:id="rId2"/>
    <p:sldLayoutId id="2147483650" r:id="rId3"/>
    <p:sldLayoutId id="2147483653" r:id="rId4"/>
    <p:sldLayoutId id="2147483655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6"/>
            <a:ext cx="6858000" cy="1658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/>
              <a:t>Published in AAAI 2022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407F6-6D62-DA9B-F87B-1ADA9F5E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031"/>
            <a:ext cx="9144000" cy="17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124B-298C-AD12-FB1F-1F690749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9876-F546-7DFC-E64B-0AE9CD7D9C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difference between base classes and novel classes matters</a:t>
            </a:r>
          </a:p>
          <a:p>
            <a:r>
              <a:rPr lang="en-US" dirty="0"/>
              <a:t>Domain difference.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6E0FE-24AC-BFBA-AC52-6199A99E40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Byoungjun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"Improved vision-based detection of strawberry diseases using a deep neural network."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(2021): 559172.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FF059-C38A-39B0-E273-C2A7E79A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42" y="2015655"/>
            <a:ext cx="5927168" cy="37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206E-E2A1-8B2C-09CE-EAED19B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9A9AF-9FFD-6152-5798-43C47A4A64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Unlabeled data in target domain is also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B58C-A661-588F-AD16-7541E2A0BD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Dhillon,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Guneet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Singh, et al. "A Baseline for Few-Shot Image Classification."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Learning Representations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9A550-C4B6-8159-F498-580669F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" y="1621932"/>
            <a:ext cx="6929562" cy="617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6BFA2-427E-F55D-97AA-8B07BFE1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418"/>
            <a:ext cx="9144000" cy="42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9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0BD7-3397-0541-477E-A22F2F19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new trend </a:t>
            </a:r>
            <a:r>
              <a:rPr lang="en-US" dirty="0"/>
              <a:t>on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7074-2AA6-B472-8561-4166B3297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Source dataset is annotated </a:t>
            </a:r>
            <a:r>
              <a:rPr lang="en-US" dirty="0">
                <a:sym typeface="Wingdings" panose="05000000000000000000" pitchFamily="2" charset="2"/>
              </a:rPr>
              <a:t> not annotated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Self-supervised learning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Reconstruction</a:t>
            </a:r>
          </a:p>
          <a:p>
            <a:r>
              <a:rPr lang="en-US" dirty="0">
                <a:sym typeface="Wingdings" panose="05000000000000000000" pitchFamily="2" charset="2"/>
              </a:rPr>
              <a:t>Why: task-independent feature space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BA2F1-7FFF-716F-3DDB-882C934BD0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404776"/>
            <a:ext cx="9143999" cy="453224"/>
          </a:xfrm>
        </p:spPr>
        <p:txBody>
          <a:bodyPr>
            <a:norm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</a:p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Zhirong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"Unsupervised feature learning via non-parametric instance discrimination."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85121-4E6F-A555-7110-BE131BB7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5" y="3281496"/>
            <a:ext cx="3756387" cy="2200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73416-DF8B-C730-593D-CA311050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57" y="3111282"/>
            <a:ext cx="3866073" cy="25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266E-C55D-9330-320B-24298D76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Strategies to use feature extractor in few-shot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5D845-6115-99ED-9F56-F280804798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302" y="2171274"/>
            <a:ext cx="4369697" cy="1257726"/>
          </a:xfrm>
        </p:spPr>
        <p:txBody>
          <a:bodyPr/>
          <a:lstStyle/>
          <a:p>
            <a:r>
              <a:rPr lang="en-US" dirty="0"/>
              <a:t>How to create classifier</a:t>
            </a:r>
          </a:p>
          <a:p>
            <a:pPr lvl="1"/>
            <a:r>
              <a:rPr lang="en-US" dirty="0"/>
              <a:t>Linear function</a:t>
            </a:r>
          </a:p>
          <a:p>
            <a:pPr lvl="1"/>
            <a:r>
              <a:rPr lang="en-US" dirty="0"/>
              <a:t>Protocol</a:t>
            </a:r>
          </a:p>
          <a:p>
            <a:pPr lvl="1"/>
            <a:r>
              <a:rPr lang="en-US" dirty="0"/>
              <a:t>Cosine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5EBF7-46D0-71B1-F1B5-2D478AA0C3F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Wei-Yu, et al. "A Closer Look at Few-shot Classification."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Learning Representations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F6D5-1BB7-6059-9384-4EEA08A35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40"/>
          <a:stretch/>
        </p:blipFill>
        <p:spPr>
          <a:xfrm>
            <a:off x="0" y="3654943"/>
            <a:ext cx="9144000" cy="19637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0BCB6B-AB14-900F-134A-8FE0642913B2}"/>
              </a:ext>
            </a:extLst>
          </p:cNvPr>
          <p:cNvSpPr txBox="1">
            <a:spLocks/>
          </p:cNvSpPr>
          <p:nvPr/>
        </p:nvSpPr>
        <p:spPr>
          <a:xfrm>
            <a:off x="261937" y="2237440"/>
            <a:ext cx="4369697" cy="12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extractor:</a:t>
            </a:r>
          </a:p>
          <a:p>
            <a:pPr lvl="1"/>
            <a:r>
              <a:rPr lang="en-US" dirty="0"/>
              <a:t>Retrain the feature extractor </a:t>
            </a:r>
          </a:p>
          <a:p>
            <a:pPr lvl="1"/>
            <a:r>
              <a:rPr lang="en-US" dirty="0"/>
              <a:t>Fixed part or all feature extractor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874CD1-AA21-2732-0C65-970BD1EF45A8}"/>
              </a:ext>
            </a:extLst>
          </p:cNvPr>
          <p:cNvSpPr txBox="1">
            <a:spLocks/>
          </p:cNvSpPr>
          <p:nvPr/>
        </p:nvSpPr>
        <p:spPr>
          <a:xfrm>
            <a:off x="261938" y="963445"/>
            <a:ext cx="4576431" cy="12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choice of fine-tuning for few-shot: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Fix the feature extractor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2614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195C-2CDD-17A0-CB08-1237CFED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BC316-AFC9-7A66-8240-6A332E682A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Wei-Yu, et al. "A Closer Look at Few-shot Classification."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Learning Representations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4C9BD-774C-CB11-65B2-5BBBF7EE098B}"/>
              </a:ext>
            </a:extLst>
          </p:cNvPr>
          <p:cNvSpPr txBox="1">
            <a:spLocks/>
          </p:cNvSpPr>
          <p:nvPr/>
        </p:nvSpPr>
        <p:spPr>
          <a:xfrm>
            <a:off x="261938" y="1274764"/>
            <a:ext cx="4663895" cy="163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Meta-training</a:t>
            </a:r>
            <a:r>
              <a:rPr lang="en-US" dirty="0"/>
              <a:t>: N-way K-shot</a:t>
            </a:r>
          </a:p>
          <a:p>
            <a:pPr lvl="1"/>
            <a:r>
              <a:rPr lang="en-US" dirty="0"/>
              <a:t>Training dataset </a:t>
            </a:r>
            <a:r>
              <a:rPr lang="en-US" dirty="0">
                <a:sym typeface="Wingdings" panose="05000000000000000000" pitchFamily="2" charset="2"/>
              </a:rPr>
              <a:t> support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Testing dataset  query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Metal-testing</a:t>
            </a:r>
            <a:r>
              <a:rPr lang="en-US" dirty="0"/>
              <a:t>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C3F4DD-750D-0D02-0A78-6671E8D0EC4B}"/>
              </a:ext>
            </a:extLst>
          </p:cNvPr>
          <p:cNvSpPr txBox="1">
            <a:spLocks/>
          </p:cNvSpPr>
          <p:nvPr/>
        </p:nvSpPr>
        <p:spPr>
          <a:xfrm>
            <a:off x="5045103" y="1274764"/>
            <a:ext cx="3939871" cy="163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Base classes</a:t>
            </a:r>
          </a:p>
          <a:p>
            <a:r>
              <a:rPr lang="en-US" dirty="0">
                <a:solidFill>
                  <a:srgbClr val="FF0000"/>
                </a:solidFill>
              </a:rPr>
              <a:t>Novel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AE5BC-F625-3162-EF92-F1C50BF0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9446"/>
          <a:stretch/>
        </p:blipFill>
        <p:spPr>
          <a:xfrm>
            <a:off x="707665" y="2722058"/>
            <a:ext cx="7728668" cy="20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C55A-1BA9-F266-A44F-94E02719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between fine-tuning and meta-learning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4F0CA-F68C-CA8D-0CC7-A9AD632112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84186A-A32C-205D-E116-97B9C4B9F838}"/>
              </a:ext>
            </a:extLst>
          </p:cNvPr>
          <p:cNvSpPr txBox="1">
            <a:spLocks/>
          </p:cNvSpPr>
          <p:nvPr/>
        </p:nvSpPr>
        <p:spPr>
          <a:xfrm>
            <a:off x="261938" y="1444439"/>
            <a:ext cx="4143085" cy="163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Fine-tuning in transfer learning:</a:t>
            </a:r>
          </a:p>
          <a:p>
            <a:pPr lvl="1"/>
            <a:r>
              <a:rPr lang="en-US" dirty="0"/>
              <a:t>Transfer knowledge (model weight)</a:t>
            </a:r>
          </a:p>
          <a:p>
            <a:pPr lvl="1"/>
            <a:r>
              <a:rPr lang="en-US" dirty="0"/>
              <a:t>Different label space</a:t>
            </a:r>
          </a:p>
          <a:p>
            <a:pPr lvl="1"/>
            <a:r>
              <a:rPr lang="en-US" dirty="0"/>
              <a:t>May different prediction function</a:t>
            </a:r>
          </a:p>
          <a:p>
            <a:pPr lvl="1"/>
            <a:r>
              <a:rPr lang="en-US" dirty="0"/>
              <a:t>Only two tasks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C1C118-C7A4-9567-9814-A87C0019FEB5}"/>
              </a:ext>
            </a:extLst>
          </p:cNvPr>
          <p:cNvSpPr txBox="1">
            <a:spLocks/>
          </p:cNvSpPr>
          <p:nvPr/>
        </p:nvSpPr>
        <p:spPr>
          <a:xfrm>
            <a:off x="4738977" y="1444439"/>
            <a:ext cx="4143085" cy="21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Meta-learning:</a:t>
            </a:r>
          </a:p>
          <a:p>
            <a:pPr lvl="1"/>
            <a:r>
              <a:rPr lang="en-US" dirty="0"/>
              <a:t>Learn how to learn</a:t>
            </a:r>
          </a:p>
          <a:p>
            <a:pPr lvl="2"/>
            <a:r>
              <a:rPr lang="en-US" dirty="0"/>
              <a:t>Hyper-parameter</a:t>
            </a:r>
          </a:p>
          <a:p>
            <a:pPr lvl="2"/>
            <a:r>
              <a:rPr lang="en-US" dirty="0"/>
              <a:t>framework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is same</a:t>
            </a:r>
            <a:r>
              <a:rPr lang="en-US" dirty="0"/>
              <a:t>, but different labels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prediction function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Many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5054D-51B4-68E3-D981-D024ACB5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81"/>
          <a:stretch/>
        </p:blipFill>
        <p:spPr>
          <a:xfrm>
            <a:off x="0" y="3592711"/>
            <a:ext cx="9144000" cy="18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3E17-E5E9-82CD-B162-582CEC2A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A801-1B6B-5BA9-96C2-F36F9DFC5E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Meta-training:</a:t>
            </a:r>
          </a:p>
          <a:p>
            <a:pPr lvl="1"/>
            <a:r>
              <a:rPr lang="en-US" dirty="0"/>
              <a:t>Task 1: </a:t>
            </a:r>
            <a:r>
              <a:rPr lang="en-US" dirty="0">
                <a:solidFill>
                  <a:srgbClr val="FF0000"/>
                </a:solidFill>
              </a:rPr>
              <a:t>support</a:t>
            </a:r>
            <a:r>
              <a:rPr lang="en-US" dirty="0"/>
              <a:t> (training dataset) and </a:t>
            </a:r>
            <a:r>
              <a:rPr lang="en-US" dirty="0">
                <a:solidFill>
                  <a:srgbClr val="FF0000"/>
                </a:solidFill>
              </a:rPr>
              <a:t>query</a:t>
            </a:r>
            <a:r>
              <a:rPr lang="en-US" dirty="0"/>
              <a:t> (testing dataset)</a:t>
            </a:r>
          </a:p>
          <a:p>
            <a:pPr lvl="1"/>
            <a:r>
              <a:rPr lang="en-US" dirty="0"/>
              <a:t>Task 2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Meta-testing</a:t>
            </a:r>
          </a:p>
          <a:p>
            <a:pPr lvl="1"/>
            <a:r>
              <a:rPr lang="en-US" dirty="0"/>
              <a:t>Task 1</a:t>
            </a:r>
          </a:p>
          <a:p>
            <a:pPr lvl="1"/>
            <a:r>
              <a:rPr lang="en-US" dirty="0"/>
              <a:t>Task 2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627A0-4DB6-95E5-F3B5-63C603479B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C7B42-B4AD-D328-DE44-02F565D9E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9446"/>
          <a:stretch/>
        </p:blipFill>
        <p:spPr>
          <a:xfrm>
            <a:off x="707665" y="3760941"/>
            <a:ext cx="7728668" cy="20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0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0529-23E9-4F20-9044-1D4D0776C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z="33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3462F3-EA2E-4D73-A353-881C3E71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156"/>
            <a:ext cx="6858000" cy="1658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/>
              <a:t>Published in AAAI 2022</a:t>
            </a:r>
          </a:p>
          <a:p>
            <a:r>
              <a:rPr lang="en-US" altLang="zh-CN" sz="2000" dirty="0" err="1"/>
              <a:t>Jeonbuk</a:t>
            </a:r>
            <a:r>
              <a:rPr lang="en-US" altLang="zh-CN" sz="2000" dirty="0"/>
              <a:t> National University, Korea</a:t>
            </a:r>
          </a:p>
          <a:p>
            <a:r>
              <a:rPr lang="en-US" altLang="zh-CN" sz="2000" dirty="0"/>
              <a:t>Multimedia Lab</a:t>
            </a:r>
            <a:r>
              <a:rPr lang="zh-CN" altLang="en-US" sz="2000" dirty="0"/>
              <a:t> </a:t>
            </a:r>
            <a:r>
              <a:rPr lang="en-US" altLang="zh-CN" sz="2000" dirty="0"/>
              <a:t>Under Prof. Park and Prof. Yoon</a:t>
            </a:r>
          </a:p>
          <a:p>
            <a:r>
              <a:rPr lang="en-US" altLang="zh-CN" sz="2000" dirty="0"/>
              <a:t>Mingle Xu</a:t>
            </a:r>
          </a:p>
          <a:p>
            <a:r>
              <a:rPr lang="en-US" altLang="zh-CN" sz="2000" dirty="0"/>
              <a:t>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407F6-6D62-DA9B-F87B-1ADA9F5E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031"/>
            <a:ext cx="9144000" cy="17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EA8B-076F-B0F0-4EBC-1B1B3878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139A1-A532-2A89-5362-43A05E5FA3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5"/>
            <a:ext cx="8623697" cy="12378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Basic setting:</a:t>
            </a:r>
          </a:p>
          <a:p>
            <a:pPr lvl="1"/>
            <a:r>
              <a:rPr lang="en-US" dirty="0"/>
              <a:t>Pretraining in meal-training dataset</a:t>
            </a:r>
          </a:p>
          <a:p>
            <a:pPr lvl="1"/>
            <a:r>
              <a:rPr lang="en-US" dirty="0"/>
              <a:t>Cosine similarity</a:t>
            </a:r>
          </a:p>
          <a:p>
            <a:pPr lvl="1"/>
            <a:r>
              <a:rPr lang="en-US" dirty="0"/>
              <a:t>Mean prototype (do not fix the feature extractor, fine-tuning)</a:t>
            </a:r>
          </a:p>
          <a:p>
            <a:pPr lvl="1"/>
            <a:r>
              <a:rPr lang="en-US" dirty="0"/>
              <a:t>Few-shot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29532-4FF8-2788-605D-D3B269689B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A371A-B2A7-CD14-B842-1D5D604C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" y="2613010"/>
            <a:ext cx="4676609" cy="66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77056-7734-3E7B-E304-22299CC9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8" y="3581028"/>
            <a:ext cx="4525162" cy="691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00E7A-9ADD-443E-A60C-4A573531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578" y="4527726"/>
            <a:ext cx="3688122" cy="7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8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32ED-5331-59B1-234D-A340496C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0421-7FDB-406D-AD68-F45D0325CC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Class-agnostic bias: </a:t>
            </a:r>
            <a:r>
              <a:rPr lang="en-US" dirty="0"/>
              <a:t>difference of feature distribution between base classes and novel classes</a:t>
            </a:r>
          </a:p>
          <a:p>
            <a:r>
              <a:rPr lang="en-US" dirty="0"/>
              <a:t>Distribution Calibration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01BB0-F603-D4FB-E5D4-1D0F19B62C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3BFCD-736F-33FF-8885-19828B299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94" y="2309115"/>
            <a:ext cx="4632422" cy="70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87866-3B5C-B897-821B-DFA617F3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95" y="3102267"/>
            <a:ext cx="4477114" cy="706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028DD-40F2-22D6-117B-2A135B8E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6" y="2119023"/>
            <a:ext cx="4140556" cy="317654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CFB7B5-6196-7E21-D326-D7D2DFA47FE0}"/>
              </a:ext>
            </a:extLst>
          </p:cNvPr>
          <p:cNvSpPr txBox="1">
            <a:spLocks/>
          </p:cNvSpPr>
          <p:nvPr/>
        </p:nvSpPr>
        <p:spPr>
          <a:xfrm>
            <a:off x="4571999" y="4414312"/>
            <a:ext cx="3332052" cy="109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I query why no bias.</a:t>
            </a:r>
          </a:p>
        </p:txBody>
      </p:sp>
    </p:spTree>
    <p:extLst>
      <p:ext uri="{BB962C8B-B14F-4D97-AF65-F5344CB8AC3E}">
        <p14:creationId xmlns:p14="http://schemas.microsoft.com/office/powerpoint/2010/main" val="6429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4A15-C4A4-5691-8E9E-7AE5739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4F1D6-C272-B9F1-5903-FBFE49B31E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dataset:</a:t>
            </a:r>
          </a:p>
          <a:p>
            <a:pPr lvl="1"/>
            <a:r>
              <a:rPr lang="en-US" dirty="0"/>
              <a:t>Few shot: several labeled images</a:t>
            </a:r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Meta-learning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097DF-255F-8B9C-9D23-6182552757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D9CB-315D-BD35-9B21-51212D98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9D39-948A-383A-9E75-EF3326696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5"/>
            <a:ext cx="8623697" cy="48645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Class-specific bias</a:t>
            </a:r>
            <a:r>
              <a:rPr lang="en-US" dirty="0"/>
              <a:t>: only few-sample, the distribution is biased for each target class.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4DF4F-DE56-22CD-9289-B075DC71FB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A98B7-0BAF-F144-D3FB-78A06860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0" y="1682958"/>
            <a:ext cx="4067092" cy="63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60D5-A73E-A28F-BF80-30704B61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02" y="2277990"/>
            <a:ext cx="3458320" cy="34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A5300-E81B-0EE7-6F8F-CC9A3EE7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22" y="2611467"/>
            <a:ext cx="4572000" cy="8175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404B547-1AE6-D5E1-8528-3ECCF5F994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939" y="3640592"/>
                <a:ext cx="3332052" cy="10904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FF0000"/>
                    </a:solidFill>
                  </a:rPr>
                  <a:t>Selected sampling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404B547-1AE6-D5E1-8528-3ECCF5F9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39" y="3640592"/>
                <a:ext cx="3332052" cy="1090433"/>
              </a:xfrm>
              <a:prstGeom prst="rect">
                <a:avLst/>
              </a:prstGeom>
              <a:blipFill>
                <a:blip r:embed="rId5"/>
                <a:stretch>
                  <a:fillRect l="-548" t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AAF0F6-D213-7E91-25FA-5E066B98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00" y="4279252"/>
            <a:ext cx="2093803" cy="41136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9BF1B9-60B8-0F8A-C00B-C76474E25BD0}"/>
              </a:ext>
            </a:extLst>
          </p:cNvPr>
          <p:cNvSpPr txBox="1">
            <a:spLocks/>
          </p:cNvSpPr>
          <p:nvPr/>
        </p:nvSpPr>
        <p:spPr>
          <a:xfrm>
            <a:off x="4181932" y="3640592"/>
            <a:ext cx="3332052" cy="109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I query the efficiency.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E1C11-FE17-C292-8CD8-E892F415A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243" y="4047670"/>
            <a:ext cx="5317435" cy="20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9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CD64-60DA-F8C8-208D-B8A0E4F7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A984-986E-8289-D873-640BABD4E2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C420A-D5A3-48E5-42B6-5E0D445A8A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04094-994D-E0E5-66A1-355B5D7B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9" y="1274764"/>
            <a:ext cx="7828059" cy="5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1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5563-F679-240A-D0BB-3F4F3747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B7AB-0E17-64A4-2490-1614C4A7FB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ABD90-7BF8-B6FD-6E3B-28AD34FB023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85ACD-BADE-0090-5D31-DA65C4F0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534"/>
            <a:ext cx="9144000" cy="1843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B9E56-3299-A34E-53EB-D474EACB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90" y="3249866"/>
            <a:ext cx="3763617" cy="28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2C5F-B772-75EE-2A30-0F59C3EF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31A9-4049-4BA4-F95F-A34A6CFDC5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8EFD6-7591-2DDB-A21F-4246271A74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8DB22-41D7-E99E-7D27-87B7DE3E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323"/>
            <a:ext cx="9144000" cy="29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D279-DD37-3F84-1DBC-045B055A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BAC30-F5B7-3D82-C000-D382493F75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Rethink the feature extractor and the feature space</a:t>
            </a:r>
          </a:p>
          <a:p>
            <a:pPr lvl="1"/>
            <a:r>
              <a:rPr lang="en-US" dirty="0"/>
              <a:t>Domain shift from source to target task.</a:t>
            </a:r>
          </a:p>
          <a:p>
            <a:pPr lvl="1"/>
            <a:r>
              <a:rPr lang="en-US" dirty="0"/>
              <a:t>How to sample useful feature in feature space.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03FED-9ACE-2B8A-8062-EEFA7BBDAC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5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736B-F027-1F4D-CEDD-C5091C0C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AF5F0-3BDF-3E74-DE1A-5615069A90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938" y="1274764"/>
            <a:ext cx="4663895" cy="163541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Pretrain</a:t>
            </a:r>
            <a:r>
              <a:rPr lang="en-US" dirty="0"/>
              <a:t>: large annotated source dataset</a:t>
            </a:r>
          </a:p>
          <a:p>
            <a:r>
              <a:rPr lang="en-US" dirty="0">
                <a:solidFill>
                  <a:srgbClr val="FF0000"/>
                </a:solidFill>
              </a:rPr>
              <a:t>Fine-tuning</a:t>
            </a:r>
            <a:r>
              <a:rPr lang="en-US" dirty="0"/>
              <a:t>: few-shot target dataset</a:t>
            </a:r>
          </a:p>
          <a:p>
            <a:r>
              <a:rPr lang="en-US" dirty="0">
                <a:solidFill>
                  <a:srgbClr val="FF0000"/>
                </a:solidFill>
              </a:rPr>
              <a:t>Testing</a:t>
            </a:r>
            <a:r>
              <a:rPr lang="en-US" dirty="0"/>
              <a:t>: target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84408-494E-0D28-34EE-BFE4399CB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Wei-Yu, et al. "A Closer Look at Few-shot Classification."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Learning Representations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574F82-A557-D88A-83C6-139556DD0F78}"/>
              </a:ext>
            </a:extLst>
          </p:cNvPr>
          <p:cNvSpPr txBox="1">
            <a:spLocks/>
          </p:cNvSpPr>
          <p:nvPr/>
        </p:nvSpPr>
        <p:spPr>
          <a:xfrm>
            <a:off x="5045103" y="1274764"/>
            <a:ext cx="3939871" cy="163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Base classes</a:t>
            </a:r>
          </a:p>
          <a:p>
            <a:r>
              <a:rPr lang="en-US" dirty="0">
                <a:solidFill>
                  <a:srgbClr val="FF0000"/>
                </a:solidFill>
              </a:rPr>
              <a:t>Novel classes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F6B4A-5516-95D5-CC68-E77D8EC76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81"/>
          <a:stretch/>
        </p:blipFill>
        <p:spPr>
          <a:xfrm>
            <a:off x="0" y="2910177"/>
            <a:ext cx="9144000" cy="18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2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6BF8-8F00-CE1D-DDD9-9D849D82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14BE9-F170-7AE7-F41B-4EB84BBA298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Sinno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Jialin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Yang. "A survey on transfer learning."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knowledge and data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22.10 (2009): 1345-1359.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A96C788-518D-4C43-BE82-9092F4019F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1938" y="1274763"/>
                <a:ext cx="8623300" cy="4332287"/>
              </a:xfrm>
            </p:spPr>
            <p:txBody>
              <a:bodyPr/>
              <a:lstStyle/>
              <a:p>
                <a:r>
                  <a:rPr lang="en-US" dirty="0"/>
                  <a:t>Domain:</a:t>
                </a:r>
              </a:p>
              <a:p>
                <a:pPr lvl="1"/>
                <a:r>
                  <a:rPr lang="en-US" dirty="0"/>
                  <a:t>Feature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Marginal distribution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Task:</a:t>
                </a:r>
              </a:p>
              <a:p>
                <a:pPr lvl="1"/>
                <a:r>
                  <a:rPr lang="en-US" dirty="0"/>
                  <a:t>Label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labels, and labels</a:t>
                </a:r>
              </a:p>
              <a:p>
                <a:pPr lvl="1"/>
                <a:r>
                  <a:rPr lang="en-US" dirty="0"/>
                  <a:t>Prediction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learning: both or either one are different.</a:t>
                </a:r>
              </a:p>
              <a:p>
                <a:r>
                  <a:rPr lang="en-US" dirty="0"/>
                  <a:t>Domain adaptation: task is same, but domain is different.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A96C788-518D-4C43-BE82-9092F4019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1938" y="1274763"/>
                <a:ext cx="8623300" cy="4332287"/>
              </a:xfrm>
              <a:blipFill>
                <a:blip r:embed="rId2"/>
                <a:stretch>
                  <a:fillRect l="-212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75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4BBB-7EA5-069E-BF8F-1E0033AA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0E8E-CC1D-5DA3-B398-7991C239C6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model with higher accuracy in Imag</a:t>
            </a:r>
            <a:r>
              <a:rPr lang="en-US" altLang="zh-CN" dirty="0"/>
              <a:t>eNet tends to have good accuracy when fine-tuning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CF2E4-D6A9-A67B-1C3E-A9B3E8B079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19B5D-C817-672C-F681-1CCB303F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7" y="2486422"/>
            <a:ext cx="4723342" cy="23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4BBB-7EA5-069E-BF8F-1E0033AA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0E8E-CC1D-5DA3-B398-7991C239C6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model with higher accuracy in Imag</a:t>
            </a:r>
            <a:r>
              <a:rPr lang="en-US" altLang="zh-CN" dirty="0"/>
              <a:t>eNet tends to have good accuracy when fine-tuning</a:t>
            </a:r>
          </a:p>
          <a:p>
            <a:pPr lvl="1"/>
            <a:r>
              <a:rPr lang="en-US" dirty="0"/>
              <a:t>Weight or architecture?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Different domain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Different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CF2E4-D6A9-A67B-1C3E-A9B3E8B079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93F001-6482-C2D2-A670-8CE5E9B5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49"/>
            <a:ext cx="9144000" cy="33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4E9E-61F8-800F-B688-9D8A8F9A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34AD-51E3-3EFC-EDAD-6355BDD363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Accuracy benefits of ImageNet pretraining </a:t>
            </a:r>
            <a:r>
              <a:rPr lang="en-US" altLang="zh-CN" dirty="0">
                <a:solidFill>
                  <a:srgbClr val="FF0000"/>
                </a:solidFill>
              </a:rPr>
              <a:t>fade</a:t>
            </a:r>
            <a:r>
              <a:rPr lang="en-US" altLang="zh-CN" dirty="0"/>
              <a:t> quickly with </a:t>
            </a:r>
            <a:r>
              <a:rPr lang="en-US" altLang="zh-CN" dirty="0">
                <a:solidFill>
                  <a:srgbClr val="FF0000"/>
                </a:solidFill>
              </a:rPr>
              <a:t>dataset size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C1589-43F9-C2F0-BFE1-CA1B9FE4F0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7CF60-2A49-468E-B393-A82DE49C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42"/>
            <a:ext cx="9144000" cy="34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4E9E-61F8-800F-B688-9D8A8F9A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34AD-51E3-3EFC-EDAD-6355BDD363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ImageNet pretraining accelerates convergence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C1589-43F9-C2F0-BFE1-CA1B9FE4F0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71C9A-CF9C-4C31-44CA-2268C148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799"/>
            <a:ext cx="9144000" cy="34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4E9E-61F8-800F-B688-9D8A8F9A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summary on 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34AD-51E3-3EFC-EDAD-6355BDD363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ImageNet pretraining does not necessarily improve accuracy on fine-grained tasks</a:t>
            </a:r>
          </a:p>
          <a:p>
            <a:pPr lvl="1"/>
            <a:r>
              <a:rPr lang="en-US" dirty="0"/>
              <a:t>Stanford Cars</a:t>
            </a:r>
          </a:p>
          <a:p>
            <a:pPr lvl="1"/>
            <a:r>
              <a:rPr lang="en-US" dirty="0"/>
              <a:t>FGVC Aircraft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C1589-43F9-C2F0-BFE1-CA1B9FE4F0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BC894-5754-0139-7183-A75F782D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982" y="1787622"/>
            <a:ext cx="3654302" cy="2319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B6627-453D-F186-B968-F9663E93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0895"/>
            <a:ext cx="9144000" cy="23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7976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22488</TotalTime>
  <Words>914</Words>
  <Application>Microsoft Office PowerPoint</Application>
  <PresentationFormat>On-screen Show (4:3)</PresentationFormat>
  <Paragraphs>129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微软雅黑</vt:lpstr>
      <vt:lpstr>等线</vt:lpstr>
      <vt:lpstr>Arial</vt:lpstr>
      <vt:lpstr>Bahnschrift SemiBold SemiConden</vt:lpstr>
      <vt:lpstr>Calibri</vt:lpstr>
      <vt:lpstr>Cambria Math</vt:lpstr>
      <vt:lpstr>Main</vt:lpstr>
      <vt:lpstr>PowerPoint Presentation</vt:lpstr>
      <vt:lpstr>Task formulation</vt:lpstr>
      <vt:lpstr>Fine-tuning</vt:lpstr>
      <vt:lpstr>PowerPoint Presentation</vt:lpstr>
      <vt:lpstr>A summary on transfer learning</vt:lpstr>
      <vt:lpstr>A summary on transfer learning</vt:lpstr>
      <vt:lpstr>A summary on transfer learning</vt:lpstr>
      <vt:lpstr>A summary on transfer learning</vt:lpstr>
      <vt:lpstr>A summary on transfer learning</vt:lpstr>
      <vt:lpstr>A summary on transfer learning</vt:lpstr>
      <vt:lpstr>A summary on transfer learning</vt:lpstr>
      <vt:lpstr>One new trend on transfer learning</vt:lpstr>
      <vt:lpstr>Strategies to use feature extractor in few-shot</vt:lpstr>
      <vt:lpstr>Meta-learning</vt:lpstr>
      <vt:lpstr>Comparison between fine-tuning and meta-learning</vt:lpstr>
      <vt:lpstr>Meta-learning detail</vt:lpstr>
      <vt:lpstr>PowerPoint Presentation</vt:lpstr>
      <vt:lpstr>PowerPoint Presentation</vt:lpstr>
      <vt:lpstr>Challenge 1</vt:lpstr>
      <vt:lpstr>Challenge 2</vt:lpstr>
      <vt:lpstr>PowerPoint Presentation</vt:lpstr>
      <vt:lpstr>Ablation study</vt:lpstr>
      <vt:lpstr>Comparison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Mingle</dc:creator>
  <cp:lastModifiedBy>XuMingle</cp:lastModifiedBy>
  <cp:revision>99</cp:revision>
  <dcterms:created xsi:type="dcterms:W3CDTF">2020-12-03T01:13:05Z</dcterms:created>
  <dcterms:modified xsi:type="dcterms:W3CDTF">2022-06-17T03:02:48Z</dcterms:modified>
</cp:coreProperties>
</file>